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60" r:id="rId2"/>
    <p:sldId id="366" r:id="rId3"/>
    <p:sldId id="365" r:id="rId4"/>
    <p:sldId id="370" r:id="rId5"/>
    <p:sldId id="358" r:id="rId6"/>
    <p:sldId id="374" r:id="rId7"/>
    <p:sldId id="375" r:id="rId8"/>
    <p:sldId id="376" r:id="rId9"/>
    <p:sldId id="377" r:id="rId10"/>
    <p:sldId id="378" r:id="rId11"/>
    <p:sldId id="379" r:id="rId12"/>
    <p:sldId id="372" r:id="rId13"/>
    <p:sldId id="373" r:id="rId14"/>
    <p:sldId id="371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821075730927" initials="8" lastIdx="6" clrIdx="0">
    <p:extLst>
      <p:ext uri="{19B8F6BF-5375-455C-9EA6-DF929625EA0E}">
        <p15:presenceInfo xmlns:p15="http://schemas.microsoft.com/office/powerpoint/2012/main" userId="79928d945957ad9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F18"/>
    <a:srgbClr val="B4BDD6"/>
    <a:srgbClr val="9AA7DE"/>
    <a:srgbClr val="D9D9D9"/>
    <a:srgbClr val="3048FF"/>
    <a:srgbClr val="657BEF"/>
    <a:srgbClr val="7F91E6"/>
    <a:srgbClr val="4A65F7"/>
    <a:srgbClr val="F0F2FA"/>
    <a:srgbClr val="0000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72" autoAdjust="0"/>
    <p:restoredTop sz="93700" autoAdjust="0"/>
  </p:normalViewPr>
  <p:slideViewPr>
    <p:cSldViewPr snapToGrid="0">
      <p:cViewPr varScale="1">
        <p:scale>
          <a:sx n="57" d="100"/>
          <a:sy n="57" d="100"/>
        </p:scale>
        <p:origin x="36" y="12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6-01T17:03:30.390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6-01T17:03:30.390" idx="2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6-01T17:03:30.390" idx="3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6-01T17:03:30.390" idx="4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6-01T17:03:30.390" idx="5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6-01T17:03:30.390" idx="6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7D3096-FD84-4725-A5F5-11A6F53650F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52A6F5-A2A5-4D2A-825E-0ED22F0870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7821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2A6F5-A2A5-4D2A-825E-0ED22F08704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47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2A6F5-A2A5-4D2A-825E-0ED22F08704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602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2A6F5-A2A5-4D2A-825E-0ED22F08704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442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2A6F5-A2A5-4D2A-825E-0ED22F08704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769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2A6F5-A2A5-4D2A-825E-0ED22F08704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0696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2A6F5-A2A5-4D2A-825E-0ED22F08704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997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2A6F5-A2A5-4D2A-825E-0ED22F08704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282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2A6F5-A2A5-4D2A-825E-0ED22F08704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449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2A6F5-A2A5-4D2A-825E-0ED22F08704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9080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2A6F5-A2A5-4D2A-825E-0ED22F08704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059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950459-4589-4F7E-88B1-FEC5C0EDA7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D74733F-4999-48ED-9C21-246B96DAF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1BD574-DB64-4B41-AEF4-9B15BE711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F7192E-5CEA-4043-85E8-5C435AA46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DE26F1-AF26-4FDD-A766-C199155B6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4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985C9-6E1E-4847-BE45-7D500CE1C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AD4285-910A-44F1-B905-5773E78578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721A35-DF5C-4EF8-A1C6-539B10D58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51B4A0-D0EB-45AB-BF62-26775BEEF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202D26-DEE2-4705-A3D8-59F9911AB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441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99329CA-34C7-432B-82CE-095D8D6893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AC2FC9-4D34-4DA8-B139-4CDAC3D62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DBE5FA-261D-48F9-ADCE-52D0A4B21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6EDF4D-8539-49EE-9474-1CCDC4E1D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93FC94-AA16-433A-B818-1D196B4BC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720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DEC3D9C-50B5-4DD9-B1A9-E6A376FAA1C4}"/>
              </a:ext>
            </a:extLst>
          </p:cNvPr>
          <p:cNvSpPr txBox="1"/>
          <p:nvPr userDrawn="1"/>
        </p:nvSpPr>
        <p:spPr>
          <a:xfrm>
            <a:off x="133350" y="136525"/>
            <a:ext cx="25074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a고딕15" panose="02020600000000000000" pitchFamily="18" charset="-127"/>
                <a:ea typeface="a고딕15" panose="02020600000000000000" pitchFamily="18" charset="-127"/>
              </a:rPr>
              <a:t>글로벌 </a:t>
            </a:r>
            <a:r>
              <a:rPr lang="ko-KR" altLang="en-US" sz="1200" dirty="0" err="1">
                <a:latin typeface="a고딕15" panose="02020600000000000000" pitchFamily="18" charset="-127"/>
                <a:ea typeface="a고딕15" panose="02020600000000000000" pitchFamily="18" charset="-127"/>
              </a:rPr>
              <a:t>해커톤</a:t>
            </a:r>
            <a:r>
              <a:rPr lang="ko-KR" altLang="en-US" sz="1200" dirty="0">
                <a:latin typeface="a고딕15" panose="02020600000000000000" pitchFamily="18" charset="-127"/>
                <a:ea typeface="a고딕15" panose="02020600000000000000" pitchFamily="18" charset="-127"/>
              </a:rPr>
              <a:t> 웹 화면 설계서 </a:t>
            </a:r>
            <a:r>
              <a:rPr lang="en-US" altLang="ko-KR" sz="1200" dirty="0">
                <a:latin typeface="a고딕15" panose="02020600000000000000" pitchFamily="18" charset="-127"/>
                <a:ea typeface="a고딕15" panose="02020600000000000000" pitchFamily="18" charset="-127"/>
              </a:rPr>
              <a:t>1.1</a:t>
            </a:r>
            <a:endParaRPr lang="ko-KR" altLang="en-US" sz="1200" dirty="0">
              <a:latin typeface="a고딕15" panose="02020600000000000000" pitchFamily="18" charset="-127"/>
              <a:ea typeface="a고딕15" panose="02020600000000000000" pitchFamily="18" charset="-127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B8B6285E-3147-4DA0-AA4E-D26A4BB178F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259661934"/>
              </p:ext>
            </p:extLst>
          </p:nvPr>
        </p:nvGraphicFramePr>
        <p:xfrm>
          <a:off x="239713" y="436562"/>
          <a:ext cx="11695113" cy="62878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4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912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65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6271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719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338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145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Verdana" pitchFamily="34" charset="0"/>
                        </a:rPr>
                        <a:t>페이지명</a:t>
                      </a: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/>
                      <a:endParaRPr lang="ko-KR" altLang="en-US" sz="800" b="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Verdana" pitchFamily="34" charset="0"/>
                      </a:endParaRP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Verdana" pitchFamily="34" charset="0"/>
                        </a:rPr>
                        <a:t>작성일</a:t>
                      </a: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Verdana" pitchFamily="34" charset="0"/>
                        </a:rPr>
                        <a:t>2021-10-14</a:t>
                      </a:r>
                      <a:endParaRPr lang="ko-KR" altLang="en-US" sz="800" b="1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Verdana" pitchFamily="34" charset="0"/>
                      </a:endParaRP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45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8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Verdana" pitchFamily="34" charset="0"/>
                        </a:rPr>
                        <a:t>화면 경로</a:t>
                      </a: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Verdana" pitchFamily="34" charset="0"/>
                      </a:endParaRP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Verdana" pitchFamily="34" charset="0"/>
                        </a:rPr>
                        <a:t>VER</a:t>
                      </a:r>
                      <a:endParaRPr lang="ko-KR" altLang="en-US" sz="800" b="1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Verdana" pitchFamily="34" charset="0"/>
                      </a:endParaRP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Verdana" pitchFamily="34" charset="0"/>
                        </a:rPr>
                        <a:t>1.1</a:t>
                      </a:r>
                      <a:endParaRPr lang="ko-KR" altLang="en-US" sz="800" b="1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Verdana" pitchFamily="34" charset="0"/>
                      </a:endParaRP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Verdana" pitchFamily="34" charset="0"/>
                        </a:rPr>
                        <a:t>P.NO</a:t>
                      </a:r>
                      <a:endParaRPr lang="ko-KR" altLang="en-US" sz="800" b="1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Verdana" pitchFamily="34" charset="0"/>
                      </a:endParaRP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8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4545">
                <a:tc rowSpan="2" gridSpan="2">
                  <a:txBody>
                    <a:bodyPr/>
                    <a:lstStyle/>
                    <a:p>
                      <a:pPr latinLnBrk="1"/>
                      <a:endParaRPr lang="ko-KR" altLang="en-US" sz="800" b="1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Verdana" pitchFamily="34" charset="0"/>
                      </a:endParaRP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6000" marR="36000" marT="46800" marB="46800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Verdana" pitchFamily="34" charset="0"/>
                        </a:rPr>
                        <a:t> Description</a:t>
                      </a: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46800" marB="46800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tx1"/>
                        </a:solidFill>
                        <a:latin typeface="Verdana" pitchFamily="34" charset="0"/>
                        <a:ea typeface="돋움" pitchFamily="50" charset="-127"/>
                        <a:cs typeface="Verdana" pitchFamily="34" charset="0"/>
                      </a:endParaRPr>
                    </a:p>
                  </a:txBody>
                  <a:tcPr marL="36000" marR="36000" marT="46800" marB="46800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46800" marB="46800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41279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sz="800" b="1" dirty="0">
                        <a:solidFill>
                          <a:schemeClr val="tx1"/>
                        </a:solidFill>
                        <a:latin typeface="Verdana" pitchFamily="34" charset="0"/>
                        <a:ea typeface="돋움" pitchFamily="50" charset="-127"/>
                        <a:cs typeface="Verdana" pitchFamily="34" charset="0"/>
                      </a:endParaRPr>
                    </a:p>
                  </a:txBody>
                  <a:tcPr marL="36000" marR="36000" marT="46800" marB="46800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sz="700" dirty="0"/>
                    </a:p>
                  </a:txBody>
                  <a:tcPr marL="36000" marR="36000" marT="46800" marB="46800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Verdana" pitchFamily="34" charset="0"/>
                      </a:endParaRPr>
                    </a:p>
                  </a:txBody>
                  <a:tcPr marL="0" marR="0" marT="46798" marB="46798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46800" marB="46800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800" b="1" dirty="0">
                        <a:solidFill>
                          <a:schemeClr val="tx1"/>
                        </a:solidFill>
                        <a:latin typeface="Verdana" pitchFamily="34" charset="0"/>
                        <a:ea typeface="돋움" pitchFamily="50" charset="-127"/>
                        <a:cs typeface="Verdana" pitchFamily="34" charset="0"/>
                      </a:endParaRPr>
                    </a:p>
                  </a:txBody>
                  <a:tcPr marL="36000" marR="36000" marT="46800" marB="46800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700" b="0" dirty="0">
                        <a:solidFill>
                          <a:schemeClr val="tx1"/>
                        </a:solidFill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 marL="36000" marR="36000" marT="46800" marB="46800" anchor="ctr">
                    <a:lnL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 Box 8">
            <a:extLst>
              <a:ext uri="{FF2B5EF4-FFF2-40B4-BE49-F238E27FC236}">
                <a16:creationId xmlns:a16="http://schemas.microsoft.com/office/drawing/2014/main" id="{8B45D5CB-51A8-47DC-A75A-F6B13B6501C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9258300" y="658812"/>
            <a:ext cx="728663" cy="20161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fld id="{0B024009-FB0C-4BB7-851E-0587BA0B2B46}" type="slidenum">
              <a:rPr kumimoji="0" lang="en-US" altLang="ko-KR" sz="800" b="1">
                <a:latin typeface="맑은 고딕" panose="020B0503020000020004" pitchFamily="50" charset="-127"/>
                <a:ea typeface="맑은 고딕" panose="020B0503020000020004" pitchFamily="50" charset="-127"/>
              </a:rPr>
              <a:pPr algn="ctr" eaLnBrk="1" hangingPunct="1"/>
              <a:t>‹#›</a:t>
            </a:fld>
            <a:endParaRPr kumimoji="0" lang="en-US" altLang="ko-KR" sz="800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 Box 8">
            <a:extLst>
              <a:ext uri="{FF2B5EF4-FFF2-40B4-BE49-F238E27FC236}">
                <a16:creationId xmlns:a16="http://schemas.microsoft.com/office/drawing/2014/main" id="{ADEB6CF5-D8D0-4668-8BC5-B1972AFD785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158538" y="655637"/>
            <a:ext cx="728663" cy="20161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fld id="{0B024009-FB0C-4BB7-851E-0587BA0B2B46}" type="slidenum">
              <a:rPr kumimoji="0" lang="en-US" altLang="ko-KR" sz="800" b="1">
                <a:latin typeface="맑은 고딕" panose="020B0503020000020004" pitchFamily="50" charset="-127"/>
                <a:ea typeface="맑은 고딕" panose="020B0503020000020004" pitchFamily="50" charset="-127"/>
              </a:rPr>
              <a:pPr algn="ctr" eaLnBrk="1" hangingPunct="1"/>
              <a:t>‹#›</a:t>
            </a:fld>
            <a:endParaRPr kumimoji="0" lang="en-US" altLang="ko-KR" sz="8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42708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텍스트 개체 틀 3">
            <a:extLst>
              <a:ext uri="{FF2B5EF4-FFF2-40B4-BE49-F238E27FC236}">
                <a16:creationId xmlns:a16="http://schemas.microsoft.com/office/drawing/2014/main" id="{56D07FF9-8CA0-4FC4-8488-3BBFF0A436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8591" y="116638"/>
            <a:ext cx="3060453" cy="28623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buFontTx/>
              <a:buNone/>
              <a:defRPr sz="1400" b="1">
                <a:latin typeface="Verdana" pitchFamily="34" charset="0"/>
                <a:cs typeface="Verdana" pitchFamily="34" charset="0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562467BF-4B92-4882-9F9A-385EDF0E28AC}"/>
              </a:ext>
            </a:extLst>
          </p:cNvPr>
          <p:cNvCxnSpPr>
            <a:cxnSpLocks/>
          </p:cNvCxnSpPr>
          <p:nvPr userDrawn="1"/>
        </p:nvCxnSpPr>
        <p:spPr>
          <a:xfrm>
            <a:off x="128588" y="500063"/>
            <a:ext cx="11834812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EB31555-A49D-4702-A14E-3AF672603D9A}"/>
              </a:ext>
            </a:extLst>
          </p:cNvPr>
          <p:cNvGrpSpPr/>
          <p:nvPr userDrawn="1"/>
        </p:nvGrpSpPr>
        <p:grpSpPr>
          <a:xfrm>
            <a:off x="-6350" y="6471943"/>
            <a:ext cx="12198350" cy="342920"/>
            <a:chOff x="-6350" y="6623050"/>
            <a:chExt cx="9918700" cy="278834"/>
          </a:xfrm>
        </p:grpSpPr>
        <p:sp>
          <p:nvSpPr>
            <p:cNvPr id="14" name="Text Box 36">
              <a:extLst>
                <a:ext uri="{FF2B5EF4-FFF2-40B4-BE49-F238E27FC236}">
                  <a16:creationId xmlns:a16="http://schemas.microsoft.com/office/drawing/2014/main" id="{CB24DFD4-2D4E-4B6E-A24D-E9746687AE42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9314394" y="6702080"/>
              <a:ext cx="539620" cy="150155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anchor="ctr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anose="020B0600000101010101" pitchFamily="50" charset="-127"/>
                  <a:ea typeface="굴림" panose="020B0600000101010101" pitchFamily="50" charset="-127"/>
                </a:defRPr>
              </a:lvl9pPr>
            </a:lstStyle>
            <a:p>
              <a:pPr eaLnBrk="1" hangingPunct="1"/>
              <a:r>
                <a:rPr kumimoji="0" lang="en-US" altLang="ko-KR" sz="1000" dirty="0">
                  <a:solidFill>
                    <a:srgbClr val="7F7F7F"/>
                  </a:solidFill>
                  <a:latin typeface="Verdana" panose="020B0604030504040204" pitchFamily="34" charset="0"/>
                  <a:ea typeface="맑은 고딕" panose="020B0503020000020004" pitchFamily="50" charset="-127"/>
                </a:rPr>
                <a:t>PAGE</a:t>
              </a:r>
              <a:r>
                <a:rPr kumimoji="0" lang="en-US" altLang="ko-KR" sz="1100" dirty="0">
                  <a:solidFill>
                    <a:srgbClr val="7F7F7F"/>
                  </a:solidFill>
                  <a:latin typeface="Verdana" panose="020B0604030504040204" pitchFamily="34" charset="0"/>
                  <a:ea typeface="맑은 고딕" panose="020B0503020000020004" pitchFamily="50" charset="-127"/>
                </a:rPr>
                <a:t> </a:t>
              </a:r>
              <a:fld id="{619B1EBA-BB86-46F1-ACD6-7D3F9CFE02B2}" type="slidenum">
                <a:rPr kumimoji="0" lang="en-US" altLang="ko-KR" sz="1200">
                  <a:solidFill>
                    <a:srgbClr val="7F7F7F"/>
                  </a:solidFill>
                  <a:latin typeface="Verdana" panose="020B0604030504040204" pitchFamily="34" charset="0"/>
                  <a:ea typeface="맑은 고딕" panose="020B0503020000020004" pitchFamily="50" charset="-127"/>
                </a:rPr>
                <a:pPr eaLnBrk="1" hangingPunct="1"/>
                <a:t>‹#›</a:t>
              </a:fld>
              <a:endParaRPr kumimoji="0" lang="en-US" altLang="ko-KR" sz="1200" dirty="0">
                <a:solidFill>
                  <a:srgbClr val="7F7F7F"/>
                </a:solidFill>
                <a:latin typeface="Verdana" panose="020B060403050404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15" name="Line 38">
              <a:extLst>
                <a:ext uri="{FF2B5EF4-FFF2-40B4-BE49-F238E27FC236}">
                  <a16:creationId xmlns:a16="http://schemas.microsoft.com/office/drawing/2014/main" id="{B49E1C61-141A-4156-9323-DD3960439F80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-6350" y="6623050"/>
              <a:ext cx="9918700" cy="0"/>
            </a:xfrm>
            <a:prstGeom prst="line">
              <a:avLst/>
            </a:prstGeom>
            <a:noFill/>
            <a:ln w="3175">
              <a:solidFill>
                <a:srgbClr val="DDDDDD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ko-KR" altLang="en-US"/>
            </a:p>
          </p:txBody>
        </p:sp>
        <p:sp>
          <p:nvSpPr>
            <p:cNvPr id="16" name="Text Box 44">
              <a:extLst>
                <a:ext uri="{FF2B5EF4-FFF2-40B4-BE49-F238E27FC236}">
                  <a16:creationId xmlns:a16="http://schemas.microsoft.com/office/drawing/2014/main" id="{D63B2F37-F15A-4D3E-9EBA-31CBD26A9DA5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57150" y="6651625"/>
              <a:ext cx="3237722" cy="250259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defRPr/>
              </a:pPr>
              <a:r>
                <a:rPr kumimoji="0" lang="ko-KR" altLang="en-US" sz="1000" b="1" dirty="0">
                  <a:solidFill>
                    <a:srgbClr val="7F7F7F"/>
                  </a:solidFill>
                  <a:latin typeface="+mn-ea"/>
                  <a:ea typeface="+mn-ea"/>
                </a:rPr>
                <a:t>화면설계서 </a:t>
              </a:r>
              <a:r>
                <a:rPr kumimoji="0" lang="en-US" altLang="ko-KR" sz="1000" b="1" dirty="0">
                  <a:solidFill>
                    <a:srgbClr val="7F7F7F"/>
                  </a:solidFill>
                  <a:latin typeface="+mn-ea"/>
                  <a:ea typeface="+mn-ea"/>
                </a:rPr>
                <a:t>(Story Board)</a:t>
              </a:r>
            </a:p>
            <a:p>
              <a:pPr eaLnBrk="1" hangingPunct="1">
                <a:defRPr/>
              </a:pPr>
              <a:r>
                <a:rPr kumimoji="0" lang="en-US" altLang="ko-KR" sz="1000" dirty="0">
                  <a:solidFill>
                    <a:srgbClr val="7F7F7F"/>
                  </a:solidFill>
                  <a:latin typeface="+mn-ea"/>
                  <a:ea typeface="+mn-ea"/>
                </a:rPr>
                <a:t>COPYRIGHT 2021 BIZC CORP. All rights reserved   |  CONFIDENTIAL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5087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DDC8AC-A726-4BFA-8422-C1C6582D6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70C7CE-3697-44EC-8EE7-3D2CEF9EE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8CB55-771C-4648-AFB6-2DCA79CF3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CE0261-5649-4226-85B7-9B2262758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33117C-E6B1-4FC2-B087-869390CE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980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E6F0E4-C55E-40C9-BAAD-914C33500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CFF626-3071-435C-A919-7CC50E119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506AB5-BB4D-45E7-8085-224F1A266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333141-07C1-4E8E-A78F-97224587D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24E3D7-94AE-487B-A082-F4FB03040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25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B8221E-6795-4A55-8CE1-C77049768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2410E5-D2D1-48C7-9F9A-D847C6F972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89A442-7584-42D4-B6BA-0A8485B3D5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079A6E-F6C9-4562-933E-E6FF72BCB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512F11-3AE8-44D5-AE6D-B0DE1E162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9330CB-FB45-4B70-A2E0-721C7195F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23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C9CB00-F732-41DA-80BD-5A07AD599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28A312-9C91-4926-A756-D652A4195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6F44FF4-DA84-48E2-984E-7421F2C1E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58F29E7-BAE9-4B11-813E-5A843244E9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D7ED54-6198-4C8D-9D65-FFD4FB333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CA07709-A0FA-488A-B327-132E6E9E2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B76067-A8AC-4C70-A2D0-B71AE9E79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26B42C6-620C-4A3A-B89A-7131DE21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593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539011-B9AD-4E26-902B-91B18EE2E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83814F-D4D7-4EF3-8517-117615000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27E62B-BF2A-48CE-8827-6CA435EC4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C1B194C-D337-4360-A909-1C80ADE59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391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2154922-41A1-47B4-8A7B-861078FBE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2211BCE-EA85-47BC-82BB-ACB673665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E33084-EA85-4C8B-8DAC-A5B274982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271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2DEF31-85BB-43DB-88A5-6D4607F94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438A86-64EF-43A5-9896-F20F71D8F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DB4453-0ED5-44DB-80B4-F8498736EB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FFA1FB-387B-4EE8-B618-1B9C4FF4F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137354-90D0-47DC-911C-BA1981F1E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1270264-C947-492C-9BB8-95DECE51D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303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603E84-8365-437C-9EC3-96464FEAC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D1DEFA-0308-425B-B193-6F95CF54B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2A9962-3DBA-4027-8889-E32471B2FB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8DBE4A-FA0B-4F16-9B67-A60714D0C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F3FA09-F5FC-4017-9C4F-2534D1836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D7445A-A07E-4A8C-975B-C38624262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923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0F10C39-94D1-4FC2-9A81-CF7D53048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2719A3-5776-40CF-AC8C-D749C6000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74B94E-4F64-4869-A6BE-E3E80359D8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17F96-6233-4CB8-AC49-2EF0E356060D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973B7F-57CB-4F08-B391-11744914E4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A6C9C3-5F73-4F19-9A03-3387C5462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9FECE-46DE-4F69-831F-A8A6608004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154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comments" Target="../comments/commen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comments" Target="../comments/commen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comments" Target="../comments/commen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comments" Target="../comments/commen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52B5C1B-AFC7-449F-B1F4-17D5C7B3C5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1713" y="93075"/>
            <a:ext cx="2953611" cy="370038"/>
          </a:xfrm>
        </p:spPr>
        <p:txBody>
          <a:bodyPr/>
          <a:lstStyle/>
          <a:p>
            <a:r>
              <a:rPr lang="ko-KR" altLang="en-US" sz="2000" dirty="0" err="1">
                <a:solidFill>
                  <a:schemeClr val="bg1"/>
                </a:solidFill>
                <a:highlight>
                  <a:srgbClr val="C0C0C0"/>
                </a:highligh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쿠카</a:t>
            </a:r>
            <a:r>
              <a:rPr lang="ko-KR" altLang="en-US" sz="2000" dirty="0">
                <a:solidFill>
                  <a:schemeClr val="bg1"/>
                </a:solidFill>
                <a:highlight>
                  <a:srgbClr val="C0C0C0"/>
                </a:highligh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퍼블리싱   </a:t>
            </a:r>
          </a:p>
        </p:txBody>
      </p:sp>
    </p:spTree>
    <p:extLst>
      <p:ext uri="{BB962C8B-B14F-4D97-AF65-F5344CB8AC3E}">
        <p14:creationId xmlns:p14="http://schemas.microsoft.com/office/powerpoint/2010/main" val="1101553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88">
            <a:extLst>
              <a:ext uri="{FF2B5EF4-FFF2-40B4-BE49-F238E27FC236}">
                <a16:creationId xmlns:a16="http://schemas.microsoft.com/office/drawing/2014/main" id="{ABDB8440-CE63-48DF-9497-55587F4E2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6508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홈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kumimoji="0" lang="ko-KR" altLang="en-US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첫화면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Class 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All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7A1F6F7-396D-4192-B1E5-9A4BA5772065}"/>
              </a:ext>
            </a:extLst>
          </p:cNvPr>
          <p:cNvGraphicFramePr>
            <a:graphicFrameLocks noGrp="1"/>
          </p:cNvGraphicFramePr>
          <p:nvPr/>
        </p:nvGraphicFramePr>
        <p:xfrm>
          <a:off x="9248775" y="1130276"/>
          <a:ext cx="2667000" cy="3027247"/>
        </p:xfrm>
        <a:graphic>
          <a:graphicData uri="http://schemas.openxmlformats.org/drawingml/2006/table">
            <a:tbl>
              <a:tblPr/>
              <a:tblGrid>
                <a:gridCol w="260333">
                  <a:extLst>
                    <a:ext uri="{9D8B030D-6E8A-4147-A177-3AD203B41FA5}">
                      <a16:colId xmlns:a16="http://schemas.microsoft.com/office/drawing/2014/main" val="908773230"/>
                    </a:ext>
                  </a:extLst>
                </a:gridCol>
                <a:gridCol w="2406667">
                  <a:extLst>
                    <a:ext uri="{9D8B030D-6E8A-4147-A177-3AD203B41FA5}">
                      <a16:colId xmlns:a16="http://schemas.microsoft.com/office/drawing/2014/main" val="200614062"/>
                    </a:ext>
                  </a:extLst>
                </a:gridCol>
              </a:tblGrid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088364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400546"/>
                  </a:ext>
                </a:extLst>
              </a:tr>
              <a:tr h="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51240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044655"/>
                  </a:ext>
                </a:extLst>
              </a:tr>
              <a:tr h="1539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812278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99185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53113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03356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06071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034423"/>
                  </a:ext>
                </a:extLst>
              </a:tr>
              <a:tr h="182563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특이사항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136287"/>
                  </a:ext>
                </a:extLst>
              </a:tr>
              <a:tr h="1068388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639621"/>
                  </a:ext>
                </a:extLst>
              </a:tr>
            </a:tbl>
          </a:graphicData>
        </a:graphic>
      </p:graphicFrame>
      <p:sp>
        <p:nvSpPr>
          <p:cNvPr id="62" name="직사각형 2">
            <a:extLst>
              <a:ext uri="{FF2B5EF4-FFF2-40B4-BE49-F238E27FC236}">
                <a16:creationId xmlns:a16="http://schemas.microsoft.com/office/drawing/2014/main" id="{5518687E-0790-412D-9968-EC81D8ED2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4349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en-US" altLang="ko-KR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Kukka</a:t>
            </a:r>
            <a:endParaRPr kumimoji="0" lang="ko-KR" altLang="en-US" sz="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23BC7A-9B53-4C3C-8E8A-1B79FE9B7847}"/>
              </a:ext>
            </a:extLst>
          </p:cNvPr>
          <p:cNvSpPr/>
          <p:nvPr/>
        </p:nvSpPr>
        <p:spPr>
          <a:xfrm>
            <a:off x="243840" y="876377"/>
            <a:ext cx="8957310" cy="83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1">
            <a:extLst>
              <a:ext uri="{FF2B5EF4-FFF2-40B4-BE49-F238E27FC236}">
                <a16:creationId xmlns:a16="http://schemas.microsoft.com/office/drawing/2014/main" id="{6F49C3C3-8D9F-4FF7-9C3F-404CC57C9407}"/>
              </a:ext>
            </a:extLst>
          </p:cNvPr>
          <p:cNvGrpSpPr>
            <a:grpSpLocks/>
          </p:cNvGrpSpPr>
          <p:nvPr/>
        </p:nvGrpSpPr>
        <p:grpSpPr bwMode="auto">
          <a:xfrm>
            <a:off x="524614" y="1072047"/>
            <a:ext cx="1465372" cy="448310"/>
            <a:chOff x="1523993" y="2303462"/>
            <a:chExt cx="1011251" cy="601654"/>
          </a:xfrm>
        </p:grpSpPr>
        <p:grpSp>
          <p:nvGrpSpPr>
            <p:cNvPr id="6" name="그룹 73">
              <a:extLst>
                <a:ext uri="{FF2B5EF4-FFF2-40B4-BE49-F238E27FC236}">
                  <a16:creationId xmlns:a16="http://schemas.microsoft.com/office/drawing/2014/main" id="{04725FF9-CC4E-45DA-AA77-FB757EE2FC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993" y="2303462"/>
              <a:ext cx="1011251" cy="601654"/>
              <a:chOff x="1775801" y="3306425"/>
              <a:chExt cx="6177972" cy="3671522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CA03AEA-8734-470A-AB82-3C350F1A8DC9}"/>
                  </a:ext>
                </a:extLst>
              </p:cNvPr>
              <p:cNvSpPr/>
              <p:nvPr/>
            </p:nvSpPr>
            <p:spPr>
              <a:xfrm>
                <a:off x="1775801" y="3306425"/>
                <a:ext cx="6177972" cy="36715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+mn-ea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1BB0FDA-AE02-4DB5-9F5C-54248B4121E7}"/>
                  </a:ext>
                </a:extLst>
              </p:cNvPr>
              <p:cNvCxnSpPr/>
              <p:nvPr/>
            </p:nvCxnSpPr>
            <p:spPr>
              <a:xfrm flipV="1"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E2D5FA43-1322-4B55-B5BE-97F532468B0D}"/>
                  </a:ext>
                </a:extLst>
              </p:cNvPr>
              <p:cNvCxnSpPr/>
              <p:nvPr/>
            </p:nvCxnSpPr>
            <p:spPr>
              <a:xfrm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336D31-D017-41B3-A48F-14DC5F4755DA}"/>
                </a:ext>
              </a:extLst>
            </p:cNvPr>
            <p:cNvSpPr/>
            <p:nvPr/>
          </p:nvSpPr>
          <p:spPr bwMode="auto">
            <a:xfrm>
              <a:off x="1872159" y="2430976"/>
              <a:ext cx="296449" cy="3502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+mn-ea"/>
                </a:rPr>
                <a:t>LOGO</a:t>
              </a:r>
              <a:endParaRPr lang="ko-KR" altLang="en-US" sz="8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61C529B-890D-4929-91C7-AAAF665528AC}"/>
              </a:ext>
            </a:extLst>
          </p:cNvPr>
          <p:cNvSpPr/>
          <p:nvPr/>
        </p:nvSpPr>
        <p:spPr>
          <a:xfrm>
            <a:off x="4269710" y="1243183"/>
            <a:ext cx="4671559" cy="38472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en-US" altLang="ko-KR" sz="1000" b="1" dirty="0">
                <a:solidFill>
                  <a:prstClr val="black"/>
                </a:solidFill>
                <a:latin typeface="맑은 고딕" panose="020B0503020000020004" pitchFamily="50" charset="-127"/>
              </a:rPr>
              <a:t>Subscription    Shop    Express    Class    |  About    Contents    Partner</a:t>
            </a:r>
          </a:p>
          <a:p>
            <a:pPr algn="ctr"/>
            <a:endParaRPr lang="en-US" altLang="ko-KR" sz="1000" b="1" dirty="0">
              <a:solidFill>
                <a:prstClr val="black"/>
              </a:solidFill>
              <a:latin typeface="맑은 고딕" panose="020B0503020000020004" pitchFamily="50" charset="-127"/>
            </a:endParaRPr>
          </a:p>
          <a:p>
            <a:pPr algn="ctr"/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87" name="Rectangle 71">
            <a:extLst>
              <a:ext uri="{FF2B5EF4-FFF2-40B4-BE49-F238E27FC236}">
                <a16:creationId xmlns:a16="http://schemas.microsoft.com/office/drawing/2014/main" id="{751B3504-9967-415A-9C4C-BEF246995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49" y="911116"/>
            <a:ext cx="1216969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Sign in      My </a:t>
            </a:r>
            <a:r>
              <a:rPr lang="en-US" altLang="ko-KR" sz="800" dirty="0" err="1">
                <a:latin typeface="+mn-ea"/>
              </a:rPr>
              <a:t>Kukka</a:t>
            </a:r>
            <a:endParaRPr lang="ko-KR" altLang="en-US" sz="800" dirty="0">
              <a:latin typeface="+mn-ea"/>
            </a:endParaRPr>
          </a:p>
        </p:txBody>
      </p:sp>
      <p:sp>
        <p:nvSpPr>
          <p:cNvPr id="48" name="Rectangle 71">
            <a:extLst>
              <a:ext uri="{FF2B5EF4-FFF2-40B4-BE49-F238E27FC236}">
                <a16:creationId xmlns:a16="http://schemas.microsoft.com/office/drawing/2014/main" id="{DF148436-D788-4564-8D09-817B3A81C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9290" y="914227"/>
            <a:ext cx="455396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search</a:t>
            </a:r>
            <a:endParaRPr lang="ko-KR" altLang="en-US" sz="800" dirty="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4567" y="116378"/>
            <a:ext cx="2593571" cy="2576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38F4E3BA-A2EC-44EB-8FA9-23A99886AA77}"/>
              </a:ext>
            </a:extLst>
          </p:cNvPr>
          <p:cNvGrpSpPr/>
          <p:nvPr/>
        </p:nvGrpSpPr>
        <p:grpSpPr>
          <a:xfrm>
            <a:off x="6084801" y="1520357"/>
            <a:ext cx="1008148" cy="538016"/>
            <a:chOff x="4885812" y="1652442"/>
            <a:chExt cx="1008148" cy="538016"/>
          </a:xfrm>
          <a:solidFill>
            <a:schemeClr val="bg1"/>
          </a:solidFill>
        </p:grpSpPr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6DD9925E-8692-48E8-B5B0-BB2B66FCB2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812" y="1652442"/>
              <a:ext cx="1008148" cy="27869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000" dirty="0">
                  <a:latin typeface="+mn-ea"/>
                </a:rPr>
                <a:t>All</a:t>
              </a:r>
            </a:p>
          </p:txBody>
        </p:sp>
        <p:sp>
          <p:nvSpPr>
            <p:cNvPr id="44" name="Rectangle 38">
              <a:extLst>
                <a:ext uri="{FF2B5EF4-FFF2-40B4-BE49-F238E27FC236}">
                  <a16:creationId xmlns:a16="http://schemas.microsoft.com/office/drawing/2014/main" id="{ED10A710-1F00-40B5-BA07-D3A6187C80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812" y="1911764"/>
              <a:ext cx="1008148" cy="27869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000" dirty="0">
                  <a:latin typeface="+mn-ea"/>
                </a:rPr>
                <a:t>Blue and High	</a:t>
              </a:r>
            </a:p>
          </p:txBody>
        </p:sp>
      </p:grpSp>
      <p:sp>
        <p:nvSpPr>
          <p:cNvPr id="45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4801" y="2063275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City Forest</a:t>
            </a:r>
          </a:p>
        </p:txBody>
      </p:sp>
      <p:sp>
        <p:nvSpPr>
          <p:cNvPr id="46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4801" y="2341624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Afternoon cake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86" y="2643899"/>
            <a:ext cx="5902989" cy="381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238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1611" y="1828933"/>
            <a:ext cx="2753402" cy="4915280"/>
          </a:xfrm>
          <a:prstGeom prst="rect">
            <a:avLst/>
          </a:prstGeom>
        </p:spPr>
      </p:pic>
      <p:sp>
        <p:nvSpPr>
          <p:cNvPr id="42" name="직사각형 88">
            <a:extLst>
              <a:ext uri="{FF2B5EF4-FFF2-40B4-BE49-F238E27FC236}">
                <a16:creationId xmlns:a16="http://schemas.microsoft.com/office/drawing/2014/main" id="{ABDB8440-CE63-48DF-9497-55587F4E2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6508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홈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kumimoji="0" lang="ko-KR" altLang="en-US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첫화면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Class 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Blue and High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7A1F6F7-396D-4192-B1E5-9A4BA57720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6435906"/>
              </p:ext>
            </p:extLst>
          </p:nvPr>
        </p:nvGraphicFramePr>
        <p:xfrm>
          <a:off x="9248775" y="1130276"/>
          <a:ext cx="2667000" cy="3138512"/>
        </p:xfrm>
        <a:graphic>
          <a:graphicData uri="http://schemas.openxmlformats.org/drawingml/2006/table">
            <a:tbl>
              <a:tblPr/>
              <a:tblGrid>
                <a:gridCol w="260333">
                  <a:extLst>
                    <a:ext uri="{9D8B030D-6E8A-4147-A177-3AD203B41FA5}">
                      <a16:colId xmlns:a16="http://schemas.microsoft.com/office/drawing/2014/main" val="908773230"/>
                    </a:ext>
                  </a:extLst>
                </a:gridCol>
                <a:gridCol w="2406667">
                  <a:extLst>
                    <a:ext uri="{9D8B030D-6E8A-4147-A177-3AD203B41FA5}">
                      <a16:colId xmlns:a16="http://schemas.microsoft.com/office/drawing/2014/main" val="200614062"/>
                    </a:ext>
                  </a:extLst>
                </a:gridCol>
              </a:tblGrid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088364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400546"/>
                  </a:ext>
                </a:extLst>
              </a:tr>
              <a:tr h="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51240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044655"/>
                  </a:ext>
                </a:extLst>
              </a:tr>
              <a:tr h="1539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812278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99185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53113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03356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06071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034423"/>
                  </a:ext>
                </a:extLst>
              </a:tr>
              <a:tr h="293828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특이사항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136287"/>
                  </a:ext>
                </a:extLst>
              </a:tr>
              <a:tr h="1068388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수강 정보</a:t>
                      </a: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 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</a:t>
                      </a: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신청하기 고정</a:t>
                      </a: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상단 바로 올라가기</a:t>
                      </a: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상품사진 </a:t>
                      </a:r>
                      <a:r>
                        <a:rPr kumimoji="1" lang="ko-KR" altLang="en-US" sz="9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오토슬라이드</a:t>
                      </a: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639621"/>
                  </a:ext>
                </a:extLst>
              </a:tr>
            </a:tbl>
          </a:graphicData>
        </a:graphic>
      </p:graphicFrame>
      <p:sp>
        <p:nvSpPr>
          <p:cNvPr id="62" name="직사각형 2">
            <a:extLst>
              <a:ext uri="{FF2B5EF4-FFF2-40B4-BE49-F238E27FC236}">
                <a16:creationId xmlns:a16="http://schemas.microsoft.com/office/drawing/2014/main" id="{5518687E-0790-412D-9968-EC81D8ED2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4349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en-US" altLang="ko-KR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Kukka</a:t>
            </a:r>
            <a:endParaRPr kumimoji="0" lang="ko-KR" altLang="en-US" sz="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23BC7A-9B53-4C3C-8E8A-1B79FE9B7847}"/>
              </a:ext>
            </a:extLst>
          </p:cNvPr>
          <p:cNvSpPr/>
          <p:nvPr/>
        </p:nvSpPr>
        <p:spPr>
          <a:xfrm>
            <a:off x="243840" y="876377"/>
            <a:ext cx="8957310" cy="83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1">
            <a:extLst>
              <a:ext uri="{FF2B5EF4-FFF2-40B4-BE49-F238E27FC236}">
                <a16:creationId xmlns:a16="http://schemas.microsoft.com/office/drawing/2014/main" id="{6F49C3C3-8D9F-4FF7-9C3F-404CC57C9407}"/>
              </a:ext>
            </a:extLst>
          </p:cNvPr>
          <p:cNvGrpSpPr>
            <a:grpSpLocks/>
          </p:cNvGrpSpPr>
          <p:nvPr/>
        </p:nvGrpSpPr>
        <p:grpSpPr bwMode="auto">
          <a:xfrm>
            <a:off x="524614" y="1072047"/>
            <a:ext cx="1465372" cy="448310"/>
            <a:chOff x="1523993" y="2303462"/>
            <a:chExt cx="1011251" cy="601654"/>
          </a:xfrm>
        </p:grpSpPr>
        <p:grpSp>
          <p:nvGrpSpPr>
            <p:cNvPr id="6" name="그룹 73">
              <a:extLst>
                <a:ext uri="{FF2B5EF4-FFF2-40B4-BE49-F238E27FC236}">
                  <a16:creationId xmlns:a16="http://schemas.microsoft.com/office/drawing/2014/main" id="{04725FF9-CC4E-45DA-AA77-FB757EE2FC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993" y="2303462"/>
              <a:ext cx="1011251" cy="601654"/>
              <a:chOff x="1775801" y="3306425"/>
              <a:chExt cx="6177972" cy="3671522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CA03AEA-8734-470A-AB82-3C350F1A8DC9}"/>
                  </a:ext>
                </a:extLst>
              </p:cNvPr>
              <p:cNvSpPr/>
              <p:nvPr/>
            </p:nvSpPr>
            <p:spPr>
              <a:xfrm>
                <a:off x="1775801" y="3306425"/>
                <a:ext cx="6177972" cy="36715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+mn-ea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1BB0FDA-AE02-4DB5-9F5C-54248B4121E7}"/>
                  </a:ext>
                </a:extLst>
              </p:cNvPr>
              <p:cNvCxnSpPr/>
              <p:nvPr/>
            </p:nvCxnSpPr>
            <p:spPr>
              <a:xfrm flipV="1"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E2D5FA43-1322-4B55-B5BE-97F532468B0D}"/>
                  </a:ext>
                </a:extLst>
              </p:cNvPr>
              <p:cNvCxnSpPr/>
              <p:nvPr/>
            </p:nvCxnSpPr>
            <p:spPr>
              <a:xfrm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336D31-D017-41B3-A48F-14DC5F4755DA}"/>
                </a:ext>
              </a:extLst>
            </p:cNvPr>
            <p:cNvSpPr/>
            <p:nvPr/>
          </p:nvSpPr>
          <p:spPr bwMode="auto">
            <a:xfrm>
              <a:off x="1872159" y="2430976"/>
              <a:ext cx="296449" cy="3502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+mn-ea"/>
                </a:rPr>
                <a:t>LOGO</a:t>
              </a:r>
              <a:endParaRPr lang="ko-KR" altLang="en-US" sz="8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61C529B-890D-4929-91C7-AAAF665528AC}"/>
              </a:ext>
            </a:extLst>
          </p:cNvPr>
          <p:cNvSpPr/>
          <p:nvPr/>
        </p:nvSpPr>
        <p:spPr>
          <a:xfrm>
            <a:off x="4269710" y="1243183"/>
            <a:ext cx="4671559" cy="38472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en-US" altLang="ko-KR" sz="1000" b="1" dirty="0">
                <a:solidFill>
                  <a:prstClr val="black"/>
                </a:solidFill>
                <a:latin typeface="맑은 고딕" panose="020B0503020000020004" pitchFamily="50" charset="-127"/>
              </a:rPr>
              <a:t>Subscription    Shop    Express    Class    |  About    Contents    Partner</a:t>
            </a:r>
          </a:p>
          <a:p>
            <a:pPr algn="ctr"/>
            <a:endParaRPr lang="en-US" altLang="ko-KR" sz="1000" b="1" dirty="0">
              <a:solidFill>
                <a:prstClr val="black"/>
              </a:solidFill>
              <a:latin typeface="맑은 고딕" panose="020B0503020000020004" pitchFamily="50" charset="-127"/>
            </a:endParaRPr>
          </a:p>
          <a:p>
            <a:pPr algn="ctr"/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87" name="Rectangle 71">
            <a:extLst>
              <a:ext uri="{FF2B5EF4-FFF2-40B4-BE49-F238E27FC236}">
                <a16:creationId xmlns:a16="http://schemas.microsoft.com/office/drawing/2014/main" id="{751B3504-9967-415A-9C4C-BEF246995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49" y="911116"/>
            <a:ext cx="1216969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Sign in      My </a:t>
            </a:r>
            <a:r>
              <a:rPr lang="en-US" altLang="ko-KR" sz="800" dirty="0" err="1">
                <a:latin typeface="+mn-ea"/>
              </a:rPr>
              <a:t>Kukka</a:t>
            </a:r>
            <a:endParaRPr lang="ko-KR" altLang="en-US" sz="800" dirty="0">
              <a:latin typeface="+mn-ea"/>
            </a:endParaRPr>
          </a:p>
        </p:txBody>
      </p:sp>
      <p:sp>
        <p:nvSpPr>
          <p:cNvPr id="48" name="Rectangle 71">
            <a:extLst>
              <a:ext uri="{FF2B5EF4-FFF2-40B4-BE49-F238E27FC236}">
                <a16:creationId xmlns:a16="http://schemas.microsoft.com/office/drawing/2014/main" id="{DF148436-D788-4564-8D09-817B3A81C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9290" y="914227"/>
            <a:ext cx="455396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search</a:t>
            </a:r>
            <a:endParaRPr lang="ko-KR" altLang="en-US" sz="800" dirty="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4567" y="116378"/>
            <a:ext cx="2593571" cy="2576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515721" y="2377440"/>
            <a:ext cx="5684995" cy="9975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1857337" y="2691537"/>
            <a:ext cx="2652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수강 정보</a:t>
            </a:r>
            <a:endParaRPr lang="en-US" altLang="ko-KR" dirty="0"/>
          </a:p>
        </p:txBody>
      </p:sp>
      <p:graphicFrame>
        <p:nvGraphicFramePr>
          <p:cNvPr id="26" name="표 25"/>
          <p:cNvGraphicFramePr>
            <a:graphicFrameLocks noGrp="1"/>
          </p:cNvGraphicFramePr>
          <p:nvPr/>
        </p:nvGraphicFramePr>
        <p:xfrm>
          <a:off x="515721" y="1918477"/>
          <a:ext cx="5684994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94998">
                  <a:extLst>
                    <a:ext uri="{9D8B030D-6E8A-4147-A177-3AD203B41FA5}">
                      <a16:colId xmlns:a16="http://schemas.microsoft.com/office/drawing/2014/main" val="1160293413"/>
                    </a:ext>
                  </a:extLst>
                </a:gridCol>
                <a:gridCol w="1894998">
                  <a:extLst>
                    <a:ext uri="{9D8B030D-6E8A-4147-A177-3AD203B41FA5}">
                      <a16:colId xmlns:a16="http://schemas.microsoft.com/office/drawing/2014/main" val="3792118167"/>
                    </a:ext>
                  </a:extLst>
                </a:gridCol>
                <a:gridCol w="1894998">
                  <a:extLst>
                    <a:ext uri="{9D8B030D-6E8A-4147-A177-3AD203B41FA5}">
                      <a16:colId xmlns:a16="http://schemas.microsoft.com/office/drawing/2014/main" val="198994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수강 정보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수강 안내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지점 안내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736947"/>
                  </a:ext>
                </a:extLst>
              </a:tr>
            </a:tbl>
          </a:graphicData>
        </a:graphic>
      </p:graphicFrame>
      <p:sp>
        <p:nvSpPr>
          <p:cNvPr id="27" name="직사각형 26"/>
          <p:cNvSpPr/>
          <p:nvPr/>
        </p:nvSpPr>
        <p:spPr>
          <a:xfrm>
            <a:off x="515721" y="3490340"/>
            <a:ext cx="5684995" cy="7503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1741392" y="3680830"/>
            <a:ext cx="288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수강 안내</a:t>
            </a:r>
            <a:endParaRPr lang="en-US" altLang="ko-KR" dirty="0"/>
          </a:p>
        </p:txBody>
      </p:sp>
      <p:sp>
        <p:nvSpPr>
          <p:cNvPr id="29" name="직사각형 28"/>
          <p:cNvSpPr/>
          <p:nvPr/>
        </p:nvSpPr>
        <p:spPr>
          <a:xfrm>
            <a:off x="510067" y="4348013"/>
            <a:ext cx="5684995" cy="7503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1735738" y="4538503"/>
            <a:ext cx="288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지점 안내</a:t>
            </a:r>
            <a:endParaRPr lang="en-US" altLang="ko-KR" dirty="0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38F4E3BA-A2EC-44EB-8FA9-23A99886AA77}"/>
              </a:ext>
            </a:extLst>
          </p:cNvPr>
          <p:cNvGrpSpPr/>
          <p:nvPr/>
        </p:nvGrpSpPr>
        <p:grpSpPr>
          <a:xfrm>
            <a:off x="6084801" y="1520357"/>
            <a:ext cx="1008148" cy="538016"/>
            <a:chOff x="4885812" y="1652442"/>
            <a:chExt cx="1008148" cy="538016"/>
          </a:xfrm>
          <a:solidFill>
            <a:schemeClr val="bg1"/>
          </a:solidFill>
        </p:grpSpPr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6DD9925E-8692-48E8-B5B0-BB2B66FCB2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812" y="1652442"/>
              <a:ext cx="1008148" cy="27869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000" dirty="0">
                  <a:latin typeface="+mn-ea"/>
                </a:rPr>
                <a:t>All</a:t>
              </a:r>
            </a:p>
          </p:txBody>
        </p:sp>
        <p:sp>
          <p:nvSpPr>
            <p:cNvPr id="44" name="Rectangle 38">
              <a:extLst>
                <a:ext uri="{FF2B5EF4-FFF2-40B4-BE49-F238E27FC236}">
                  <a16:creationId xmlns:a16="http://schemas.microsoft.com/office/drawing/2014/main" id="{ED10A710-1F00-40B5-BA07-D3A6187C80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812" y="1911764"/>
              <a:ext cx="1008148" cy="27869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000" dirty="0">
                  <a:latin typeface="+mn-ea"/>
                </a:rPr>
                <a:t>Blue and High	</a:t>
              </a:r>
            </a:p>
          </p:txBody>
        </p:sp>
      </p:grpSp>
      <p:sp>
        <p:nvSpPr>
          <p:cNvPr id="45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4801" y="2063275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City Forest</a:t>
            </a:r>
          </a:p>
        </p:txBody>
      </p:sp>
      <p:sp>
        <p:nvSpPr>
          <p:cNvPr id="46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4801" y="2341624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Afternoon cake</a:t>
            </a:r>
          </a:p>
        </p:txBody>
      </p:sp>
    </p:spTree>
    <p:extLst>
      <p:ext uri="{BB962C8B-B14F-4D97-AF65-F5344CB8AC3E}">
        <p14:creationId xmlns:p14="http://schemas.microsoft.com/office/powerpoint/2010/main" val="1888901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88">
            <a:extLst>
              <a:ext uri="{FF2B5EF4-FFF2-40B4-BE49-F238E27FC236}">
                <a16:creationId xmlns:a16="http://schemas.microsoft.com/office/drawing/2014/main" id="{ABDB8440-CE63-48DF-9497-55587F4E2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650875"/>
            <a:ext cx="30432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about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7A1F6F7-396D-4192-B1E5-9A4BA57720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570090"/>
              </p:ext>
            </p:extLst>
          </p:nvPr>
        </p:nvGraphicFramePr>
        <p:xfrm>
          <a:off x="9236513" y="1127166"/>
          <a:ext cx="2663764" cy="3027247"/>
        </p:xfrm>
        <a:graphic>
          <a:graphicData uri="http://schemas.openxmlformats.org/drawingml/2006/table">
            <a:tbl>
              <a:tblPr/>
              <a:tblGrid>
                <a:gridCol w="192347">
                  <a:extLst>
                    <a:ext uri="{9D8B030D-6E8A-4147-A177-3AD203B41FA5}">
                      <a16:colId xmlns:a16="http://schemas.microsoft.com/office/drawing/2014/main" val="908773230"/>
                    </a:ext>
                  </a:extLst>
                </a:gridCol>
                <a:gridCol w="2471417">
                  <a:extLst>
                    <a:ext uri="{9D8B030D-6E8A-4147-A177-3AD203B41FA5}">
                      <a16:colId xmlns:a16="http://schemas.microsoft.com/office/drawing/2014/main" val="200614062"/>
                    </a:ext>
                  </a:extLst>
                </a:gridCol>
              </a:tblGrid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색감주기</a:t>
                      </a: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088364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400546"/>
                  </a:ext>
                </a:extLst>
              </a:tr>
              <a:tr h="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51240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044655"/>
                  </a:ext>
                </a:extLst>
              </a:tr>
              <a:tr h="1539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812278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99185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53113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03356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06071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034423"/>
                  </a:ext>
                </a:extLst>
              </a:tr>
              <a:tr h="182563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특이사항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136287"/>
                  </a:ext>
                </a:extLst>
              </a:tr>
              <a:tr h="1068388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639621"/>
                  </a:ext>
                </a:extLst>
              </a:tr>
            </a:tbl>
          </a:graphicData>
        </a:graphic>
      </p:graphicFrame>
      <p:grpSp>
        <p:nvGrpSpPr>
          <p:cNvPr id="54" name="그룹 73">
            <a:extLst>
              <a:ext uri="{FF2B5EF4-FFF2-40B4-BE49-F238E27FC236}">
                <a16:creationId xmlns:a16="http://schemas.microsoft.com/office/drawing/2014/main" id="{CD972ED9-29F3-43D9-97C1-863B9252AE3E}"/>
              </a:ext>
            </a:extLst>
          </p:cNvPr>
          <p:cNvGrpSpPr>
            <a:grpSpLocks/>
          </p:cNvGrpSpPr>
          <p:nvPr/>
        </p:nvGrpSpPr>
        <p:grpSpPr bwMode="auto">
          <a:xfrm>
            <a:off x="234513" y="1586591"/>
            <a:ext cx="8975964" cy="5150759"/>
            <a:chOff x="1760178" y="3306424"/>
            <a:chExt cx="6215748" cy="3226230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15E8310A-C211-479F-9EF8-F394F060FCC7}"/>
                </a:ext>
              </a:extLst>
            </p:cNvPr>
            <p:cNvSpPr/>
            <p:nvPr/>
          </p:nvSpPr>
          <p:spPr>
            <a:xfrm>
              <a:off x="1775802" y="3306425"/>
              <a:ext cx="6200124" cy="3226229"/>
            </a:xfrm>
            <a:prstGeom prst="rect">
              <a:avLst/>
            </a:prstGeom>
            <a:solidFill>
              <a:schemeClr val="bg1">
                <a:lumMod val="85000"/>
                <a:alpha val="41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+mn-ea"/>
              </a:endParaRPr>
            </a:p>
          </p:txBody>
        </p: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4C34683E-482E-4B2F-B7AB-5C4960B1B6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60178" y="3306426"/>
              <a:ext cx="6193596" cy="3207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CD9BD547-76C9-43CB-AD3C-0921BE6C9E9F}"/>
                </a:ext>
              </a:extLst>
            </p:cNvPr>
            <p:cNvCxnSpPr>
              <a:cxnSpLocks/>
            </p:cNvCxnSpPr>
            <p:nvPr/>
          </p:nvCxnSpPr>
          <p:spPr>
            <a:xfrm>
              <a:off x="1775804" y="3306424"/>
              <a:ext cx="6200122" cy="3207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직사각형 2">
            <a:extLst>
              <a:ext uri="{FF2B5EF4-FFF2-40B4-BE49-F238E27FC236}">
                <a16:creationId xmlns:a16="http://schemas.microsoft.com/office/drawing/2014/main" id="{5518687E-0790-412D-9968-EC81D8ED2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4349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쿠카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웹 화면 설계서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23BC7A-9B53-4C3C-8E8A-1B79FE9B7847}"/>
              </a:ext>
            </a:extLst>
          </p:cNvPr>
          <p:cNvSpPr/>
          <p:nvPr/>
        </p:nvSpPr>
        <p:spPr>
          <a:xfrm>
            <a:off x="250190" y="876377"/>
            <a:ext cx="8957310" cy="6754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1">
            <a:extLst>
              <a:ext uri="{FF2B5EF4-FFF2-40B4-BE49-F238E27FC236}">
                <a16:creationId xmlns:a16="http://schemas.microsoft.com/office/drawing/2014/main" id="{6F49C3C3-8D9F-4FF7-9C3F-404CC57C9407}"/>
              </a:ext>
            </a:extLst>
          </p:cNvPr>
          <p:cNvGrpSpPr>
            <a:grpSpLocks/>
          </p:cNvGrpSpPr>
          <p:nvPr/>
        </p:nvGrpSpPr>
        <p:grpSpPr bwMode="auto">
          <a:xfrm>
            <a:off x="276225" y="966924"/>
            <a:ext cx="1465372" cy="448310"/>
            <a:chOff x="1523993" y="2303462"/>
            <a:chExt cx="1011251" cy="601654"/>
          </a:xfrm>
        </p:grpSpPr>
        <p:grpSp>
          <p:nvGrpSpPr>
            <p:cNvPr id="6" name="그룹 73">
              <a:extLst>
                <a:ext uri="{FF2B5EF4-FFF2-40B4-BE49-F238E27FC236}">
                  <a16:creationId xmlns:a16="http://schemas.microsoft.com/office/drawing/2014/main" id="{04725FF9-CC4E-45DA-AA77-FB757EE2FC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993" y="2303462"/>
              <a:ext cx="1011251" cy="601654"/>
              <a:chOff x="1775801" y="3306425"/>
              <a:chExt cx="6177972" cy="3671522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CA03AEA-8734-470A-AB82-3C350F1A8DC9}"/>
                  </a:ext>
                </a:extLst>
              </p:cNvPr>
              <p:cNvSpPr/>
              <p:nvPr/>
            </p:nvSpPr>
            <p:spPr>
              <a:xfrm>
                <a:off x="1775801" y="3306425"/>
                <a:ext cx="6177972" cy="36715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+mn-ea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1BB0FDA-AE02-4DB5-9F5C-54248B4121E7}"/>
                  </a:ext>
                </a:extLst>
              </p:cNvPr>
              <p:cNvCxnSpPr/>
              <p:nvPr/>
            </p:nvCxnSpPr>
            <p:spPr>
              <a:xfrm flipV="1"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E2D5FA43-1322-4B55-B5BE-97F532468B0D}"/>
                  </a:ext>
                </a:extLst>
              </p:cNvPr>
              <p:cNvCxnSpPr/>
              <p:nvPr/>
            </p:nvCxnSpPr>
            <p:spPr>
              <a:xfrm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336D31-D017-41B3-A48F-14DC5F4755DA}"/>
                </a:ext>
              </a:extLst>
            </p:cNvPr>
            <p:cNvSpPr/>
            <p:nvPr/>
          </p:nvSpPr>
          <p:spPr bwMode="auto">
            <a:xfrm>
              <a:off x="1872159" y="2430976"/>
              <a:ext cx="296449" cy="3502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+mn-ea"/>
                </a:rPr>
                <a:t>LOGO</a:t>
              </a:r>
              <a:endParaRPr lang="ko-KR" altLang="en-US" sz="8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61C529B-890D-4929-91C7-AAAF665528AC}"/>
              </a:ext>
            </a:extLst>
          </p:cNvPr>
          <p:cNvSpPr/>
          <p:nvPr/>
        </p:nvSpPr>
        <p:spPr>
          <a:xfrm>
            <a:off x="4390360" y="1211291"/>
            <a:ext cx="4671559" cy="38472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en-US" altLang="ko-KR" sz="1000" b="1" dirty="0">
                <a:solidFill>
                  <a:prstClr val="black"/>
                </a:solidFill>
                <a:latin typeface="맑은 고딕" panose="020B0503020000020004" pitchFamily="50" charset="-127"/>
              </a:rPr>
              <a:t>Subscription    Shop    Express    Class    |  About    Contents    Partner</a:t>
            </a:r>
          </a:p>
          <a:p>
            <a:pPr algn="ctr"/>
            <a:endParaRPr lang="en-US" altLang="ko-KR" sz="1000" b="1" dirty="0">
              <a:solidFill>
                <a:prstClr val="black"/>
              </a:solidFill>
              <a:latin typeface="맑은 고딕" panose="020B0503020000020004" pitchFamily="50" charset="-127"/>
            </a:endParaRPr>
          </a:p>
          <a:p>
            <a:pPr algn="ctr"/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87" name="Rectangle 71">
            <a:extLst>
              <a:ext uri="{FF2B5EF4-FFF2-40B4-BE49-F238E27FC236}">
                <a16:creationId xmlns:a16="http://schemas.microsoft.com/office/drawing/2014/main" id="{751B3504-9967-415A-9C4C-BEF246995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49" y="911116"/>
            <a:ext cx="1216969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Sign in      My </a:t>
            </a:r>
            <a:r>
              <a:rPr lang="en-US" altLang="ko-KR" sz="800" dirty="0" err="1">
                <a:latin typeface="+mn-ea"/>
              </a:rPr>
              <a:t>Kukka</a:t>
            </a:r>
            <a:endParaRPr lang="ko-KR" altLang="en-US" sz="8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D33FEA-8040-A1B4-59FD-CD9F8835AAAF}"/>
              </a:ext>
            </a:extLst>
          </p:cNvPr>
          <p:cNvSpPr txBox="1"/>
          <p:nvPr/>
        </p:nvSpPr>
        <p:spPr>
          <a:xfrm>
            <a:off x="234513" y="75091"/>
            <a:ext cx="2318188" cy="29480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FD8FED-36E3-413B-29BD-D2ED3F69A4B9}"/>
              </a:ext>
            </a:extLst>
          </p:cNvPr>
          <p:cNvSpPr txBox="1"/>
          <p:nvPr/>
        </p:nvSpPr>
        <p:spPr>
          <a:xfrm>
            <a:off x="3689350" y="3848100"/>
            <a:ext cx="20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풀스크린화면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B7FA7B-E06D-8F96-92B5-F02F511DCA5B}"/>
              </a:ext>
            </a:extLst>
          </p:cNvPr>
          <p:cNvSpPr txBox="1"/>
          <p:nvPr/>
        </p:nvSpPr>
        <p:spPr>
          <a:xfrm>
            <a:off x="11131550" y="434975"/>
            <a:ext cx="768727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2022-06-01</a:t>
            </a:r>
            <a:endParaRPr lang="ko-KR" altLang="en-US" sz="7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F5A98A-88E9-5D5B-4670-2AEB59C0C0A3}"/>
              </a:ext>
            </a:extLst>
          </p:cNvPr>
          <p:cNvSpPr txBox="1"/>
          <p:nvPr/>
        </p:nvSpPr>
        <p:spPr>
          <a:xfrm>
            <a:off x="9931400" y="680125"/>
            <a:ext cx="431612" cy="1560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sz="6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0B7820-BFB1-59F8-BBBB-43C3C6382F01}"/>
              </a:ext>
            </a:extLst>
          </p:cNvPr>
          <p:cNvSpPr txBox="1"/>
          <p:nvPr/>
        </p:nvSpPr>
        <p:spPr>
          <a:xfrm>
            <a:off x="11344557" y="654746"/>
            <a:ext cx="342712" cy="1560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sz="600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F5941D81-3B17-ACD2-C754-545D4C4C7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370" y="867958"/>
            <a:ext cx="315080" cy="259207"/>
          </a:xfrm>
          <a:prstGeom prst="rect">
            <a:avLst/>
          </a:prstGeom>
        </p:spPr>
      </p:pic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8E65E7D4-7313-B15D-8CAC-8314F9771206}"/>
              </a:ext>
            </a:extLst>
          </p:cNvPr>
          <p:cNvSpPr/>
          <p:nvPr/>
        </p:nvSpPr>
        <p:spPr>
          <a:xfrm>
            <a:off x="8619370" y="911116"/>
            <a:ext cx="315080" cy="21604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690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88">
            <a:extLst>
              <a:ext uri="{FF2B5EF4-FFF2-40B4-BE49-F238E27FC236}">
                <a16:creationId xmlns:a16="http://schemas.microsoft.com/office/drawing/2014/main" id="{ABDB8440-CE63-48DF-9497-55587F4E2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650875"/>
            <a:ext cx="30432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검색 화면</a:t>
            </a:r>
            <a:endParaRPr kumimoji="0" lang="en-US" altLang="ko-KR" sz="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7A1F6F7-396D-4192-B1E5-9A4BA57720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2082706"/>
              </p:ext>
            </p:extLst>
          </p:nvPr>
        </p:nvGraphicFramePr>
        <p:xfrm>
          <a:off x="9230163" y="1089064"/>
          <a:ext cx="2685612" cy="3027248"/>
        </p:xfrm>
        <a:graphic>
          <a:graphicData uri="http://schemas.openxmlformats.org/drawingml/2006/table">
            <a:tbl>
              <a:tblPr/>
              <a:tblGrid>
                <a:gridCol w="193925">
                  <a:extLst>
                    <a:ext uri="{9D8B030D-6E8A-4147-A177-3AD203B41FA5}">
                      <a16:colId xmlns:a16="http://schemas.microsoft.com/office/drawing/2014/main" val="908773230"/>
                    </a:ext>
                  </a:extLst>
                </a:gridCol>
                <a:gridCol w="2491687">
                  <a:extLst>
                    <a:ext uri="{9D8B030D-6E8A-4147-A177-3AD203B41FA5}">
                      <a16:colId xmlns:a16="http://schemas.microsoft.com/office/drawing/2014/main" val="200614062"/>
                    </a:ext>
                  </a:extLst>
                </a:gridCol>
              </a:tblGrid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088364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400546"/>
                  </a:ext>
                </a:extLst>
              </a:tr>
              <a:tr h="157896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51240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044655"/>
                  </a:ext>
                </a:extLst>
              </a:tr>
              <a:tr h="157896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812278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99185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53113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03356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06071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034423"/>
                  </a:ext>
                </a:extLst>
              </a:tr>
              <a:tr h="182563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특이사항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136287"/>
                  </a:ext>
                </a:extLst>
              </a:tr>
              <a:tr h="1068389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639621"/>
                  </a:ext>
                </a:extLst>
              </a:tr>
            </a:tbl>
          </a:graphicData>
        </a:graphic>
      </p:graphicFrame>
      <p:sp>
        <p:nvSpPr>
          <p:cNvPr id="62" name="직사각형 2">
            <a:extLst>
              <a:ext uri="{FF2B5EF4-FFF2-40B4-BE49-F238E27FC236}">
                <a16:creationId xmlns:a16="http://schemas.microsoft.com/office/drawing/2014/main" id="{5518687E-0790-412D-9968-EC81D8ED2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4349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쿠카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웹 화면 설계서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23BC7A-9B53-4C3C-8E8A-1B79FE9B7847}"/>
              </a:ext>
            </a:extLst>
          </p:cNvPr>
          <p:cNvSpPr/>
          <p:nvPr/>
        </p:nvSpPr>
        <p:spPr>
          <a:xfrm>
            <a:off x="250190" y="876377"/>
            <a:ext cx="8957310" cy="6754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1">
            <a:extLst>
              <a:ext uri="{FF2B5EF4-FFF2-40B4-BE49-F238E27FC236}">
                <a16:creationId xmlns:a16="http://schemas.microsoft.com/office/drawing/2014/main" id="{6F49C3C3-8D9F-4FF7-9C3F-404CC57C9407}"/>
              </a:ext>
            </a:extLst>
          </p:cNvPr>
          <p:cNvGrpSpPr>
            <a:grpSpLocks/>
          </p:cNvGrpSpPr>
          <p:nvPr/>
        </p:nvGrpSpPr>
        <p:grpSpPr bwMode="auto">
          <a:xfrm>
            <a:off x="276225" y="966924"/>
            <a:ext cx="1465372" cy="448310"/>
            <a:chOff x="1523993" y="2303462"/>
            <a:chExt cx="1011251" cy="601654"/>
          </a:xfrm>
        </p:grpSpPr>
        <p:grpSp>
          <p:nvGrpSpPr>
            <p:cNvPr id="6" name="그룹 73">
              <a:extLst>
                <a:ext uri="{FF2B5EF4-FFF2-40B4-BE49-F238E27FC236}">
                  <a16:creationId xmlns:a16="http://schemas.microsoft.com/office/drawing/2014/main" id="{04725FF9-CC4E-45DA-AA77-FB757EE2FC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993" y="2303462"/>
              <a:ext cx="1011251" cy="601654"/>
              <a:chOff x="1775801" y="3306425"/>
              <a:chExt cx="6177972" cy="3671522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CA03AEA-8734-470A-AB82-3C350F1A8DC9}"/>
                  </a:ext>
                </a:extLst>
              </p:cNvPr>
              <p:cNvSpPr/>
              <p:nvPr/>
            </p:nvSpPr>
            <p:spPr>
              <a:xfrm>
                <a:off x="1775801" y="3306425"/>
                <a:ext cx="6177972" cy="36715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+mn-ea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1BB0FDA-AE02-4DB5-9F5C-54248B4121E7}"/>
                  </a:ext>
                </a:extLst>
              </p:cNvPr>
              <p:cNvCxnSpPr/>
              <p:nvPr/>
            </p:nvCxnSpPr>
            <p:spPr>
              <a:xfrm flipV="1"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E2D5FA43-1322-4B55-B5BE-97F532468B0D}"/>
                  </a:ext>
                </a:extLst>
              </p:cNvPr>
              <p:cNvCxnSpPr/>
              <p:nvPr/>
            </p:nvCxnSpPr>
            <p:spPr>
              <a:xfrm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336D31-D017-41B3-A48F-14DC5F4755DA}"/>
                </a:ext>
              </a:extLst>
            </p:cNvPr>
            <p:cNvSpPr/>
            <p:nvPr/>
          </p:nvSpPr>
          <p:spPr bwMode="auto">
            <a:xfrm>
              <a:off x="1872159" y="2430976"/>
              <a:ext cx="296449" cy="3502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+mn-ea"/>
                </a:rPr>
                <a:t>LOGO</a:t>
              </a:r>
              <a:endParaRPr lang="ko-KR" altLang="en-US" sz="8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61C529B-890D-4929-91C7-AAAF665528AC}"/>
              </a:ext>
            </a:extLst>
          </p:cNvPr>
          <p:cNvSpPr/>
          <p:nvPr/>
        </p:nvSpPr>
        <p:spPr>
          <a:xfrm>
            <a:off x="4390360" y="1211291"/>
            <a:ext cx="4671559" cy="38472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en-US" altLang="ko-KR" sz="1000" b="1" dirty="0">
                <a:solidFill>
                  <a:prstClr val="black"/>
                </a:solidFill>
                <a:latin typeface="맑은 고딕" panose="020B0503020000020004" pitchFamily="50" charset="-127"/>
              </a:rPr>
              <a:t>Subscription    Shop    Express    Class    |  About    Contents    Partner</a:t>
            </a:r>
          </a:p>
          <a:p>
            <a:pPr algn="ctr"/>
            <a:endParaRPr lang="en-US" altLang="ko-KR" sz="1000" b="1" dirty="0">
              <a:solidFill>
                <a:prstClr val="black"/>
              </a:solidFill>
              <a:latin typeface="맑은 고딕" panose="020B0503020000020004" pitchFamily="50" charset="-127"/>
            </a:endParaRPr>
          </a:p>
          <a:p>
            <a:pPr algn="ctr"/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87" name="Rectangle 71">
            <a:extLst>
              <a:ext uri="{FF2B5EF4-FFF2-40B4-BE49-F238E27FC236}">
                <a16:creationId xmlns:a16="http://schemas.microsoft.com/office/drawing/2014/main" id="{751B3504-9967-415A-9C4C-BEF246995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49" y="911116"/>
            <a:ext cx="1216969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Sign in      My </a:t>
            </a:r>
            <a:r>
              <a:rPr lang="en-US" altLang="ko-KR" sz="800" dirty="0" err="1">
                <a:latin typeface="+mn-ea"/>
              </a:rPr>
              <a:t>Kukka</a:t>
            </a:r>
            <a:endParaRPr lang="ko-KR" altLang="en-US" sz="8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D33FEA-8040-A1B4-59FD-CD9F8835AAAF}"/>
              </a:ext>
            </a:extLst>
          </p:cNvPr>
          <p:cNvSpPr txBox="1"/>
          <p:nvPr/>
        </p:nvSpPr>
        <p:spPr>
          <a:xfrm>
            <a:off x="234513" y="75091"/>
            <a:ext cx="2318188" cy="29480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B7FA7B-E06D-8F96-92B5-F02F511DCA5B}"/>
              </a:ext>
            </a:extLst>
          </p:cNvPr>
          <p:cNvSpPr txBox="1"/>
          <p:nvPr/>
        </p:nvSpPr>
        <p:spPr>
          <a:xfrm>
            <a:off x="11131550" y="434975"/>
            <a:ext cx="768727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2022-06-01</a:t>
            </a:r>
            <a:endParaRPr lang="ko-KR" altLang="en-US" sz="7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F5A98A-88E9-5D5B-4670-2AEB59C0C0A3}"/>
              </a:ext>
            </a:extLst>
          </p:cNvPr>
          <p:cNvSpPr txBox="1"/>
          <p:nvPr/>
        </p:nvSpPr>
        <p:spPr>
          <a:xfrm>
            <a:off x="9931400" y="680125"/>
            <a:ext cx="431612" cy="1560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sz="6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0B7820-BFB1-59F8-BBBB-43C3C6382F01}"/>
              </a:ext>
            </a:extLst>
          </p:cNvPr>
          <p:cNvSpPr txBox="1"/>
          <p:nvPr/>
        </p:nvSpPr>
        <p:spPr>
          <a:xfrm>
            <a:off x="11344557" y="654746"/>
            <a:ext cx="342712" cy="1560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sz="600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F5941D81-3B17-ACD2-C754-545D4C4C7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370" y="867958"/>
            <a:ext cx="315080" cy="25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6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88">
            <a:extLst>
              <a:ext uri="{FF2B5EF4-FFF2-40B4-BE49-F238E27FC236}">
                <a16:creationId xmlns:a16="http://schemas.microsoft.com/office/drawing/2014/main" id="{ABDB8440-CE63-48DF-9497-55587F4E2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650875"/>
            <a:ext cx="30432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로그인 화면</a:t>
            </a:r>
            <a:endParaRPr kumimoji="0" lang="en-US" altLang="ko-KR" sz="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7A1F6F7-396D-4192-B1E5-9A4BA57720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155795"/>
              </p:ext>
            </p:extLst>
          </p:nvPr>
        </p:nvGraphicFramePr>
        <p:xfrm>
          <a:off x="9230163" y="1089064"/>
          <a:ext cx="2685612" cy="3027248"/>
        </p:xfrm>
        <a:graphic>
          <a:graphicData uri="http://schemas.openxmlformats.org/drawingml/2006/table">
            <a:tbl>
              <a:tblPr/>
              <a:tblGrid>
                <a:gridCol w="193925">
                  <a:extLst>
                    <a:ext uri="{9D8B030D-6E8A-4147-A177-3AD203B41FA5}">
                      <a16:colId xmlns:a16="http://schemas.microsoft.com/office/drawing/2014/main" val="908773230"/>
                    </a:ext>
                  </a:extLst>
                </a:gridCol>
                <a:gridCol w="2491687">
                  <a:extLst>
                    <a:ext uri="{9D8B030D-6E8A-4147-A177-3AD203B41FA5}">
                      <a16:colId xmlns:a16="http://schemas.microsoft.com/office/drawing/2014/main" val="200614062"/>
                    </a:ext>
                  </a:extLst>
                </a:gridCol>
              </a:tblGrid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088364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400546"/>
                  </a:ext>
                </a:extLst>
              </a:tr>
              <a:tr h="157896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51240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044655"/>
                  </a:ext>
                </a:extLst>
              </a:tr>
              <a:tr h="157896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812278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99185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53113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03356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06071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034423"/>
                  </a:ext>
                </a:extLst>
              </a:tr>
              <a:tr h="182563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특이사항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136287"/>
                  </a:ext>
                </a:extLst>
              </a:tr>
              <a:tr h="1068389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639621"/>
                  </a:ext>
                </a:extLst>
              </a:tr>
            </a:tbl>
          </a:graphicData>
        </a:graphic>
      </p:graphicFrame>
      <p:sp>
        <p:nvSpPr>
          <p:cNvPr id="62" name="직사각형 2">
            <a:extLst>
              <a:ext uri="{FF2B5EF4-FFF2-40B4-BE49-F238E27FC236}">
                <a16:creationId xmlns:a16="http://schemas.microsoft.com/office/drawing/2014/main" id="{5518687E-0790-412D-9968-EC81D8ED2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4349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쿠카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웹 화면 설계서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23BC7A-9B53-4C3C-8E8A-1B79FE9B7847}"/>
              </a:ext>
            </a:extLst>
          </p:cNvPr>
          <p:cNvSpPr/>
          <p:nvPr/>
        </p:nvSpPr>
        <p:spPr>
          <a:xfrm>
            <a:off x="250190" y="876377"/>
            <a:ext cx="8957310" cy="6754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1">
            <a:extLst>
              <a:ext uri="{FF2B5EF4-FFF2-40B4-BE49-F238E27FC236}">
                <a16:creationId xmlns:a16="http://schemas.microsoft.com/office/drawing/2014/main" id="{6F49C3C3-8D9F-4FF7-9C3F-404CC57C9407}"/>
              </a:ext>
            </a:extLst>
          </p:cNvPr>
          <p:cNvGrpSpPr>
            <a:grpSpLocks/>
          </p:cNvGrpSpPr>
          <p:nvPr/>
        </p:nvGrpSpPr>
        <p:grpSpPr bwMode="auto">
          <a:xfrm>
            <a:off x="276225" y="966924"/>
            <a:ext cx="1465372" cy="448310"/>
            <a:chOff x="1523993" y="2303462"/>
            <a:chExt cx="1011251" cy="601654"/>
          </a:xfrm>
        </p:grpSpPr>
        <p:grpSp>
          <p:nvGrpSpPr>
            <p:cNvPr id="6" name="그룹 73">
              <a:extLst>
                <a:ext uri="{FF2B5EF4-FFF2-40B4-BE49-F238E27FC236}">
                  <a16:creationId xmlns:a16="http://schemas.microsoft.com/office/drawing/2014/main" id="{04725FF9-CC4E-45DA-AA77-FB757EE2FC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993" y="2303462"/>
              <a:ext cx="1011251" cy="601654"/>
              <a:chOff x="1775801" y="3306425"/>
              <a:chExt cx="6177972" cy="3671522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CA03AEA-8734-470A-AB82-3C350F1A8DC9}"/>
                  </a:ext>
                </a:extLst>
              </p:cNvPr>
              <p:cNvSpPr/>
              <p:nvPr/>
            </p:nvSpPr>
            <p:spPr>
              <a:xfrm>
                <a:off x="1775801" y="3306425"/>
                <a:ext cx="6177972" cy="36715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+mn-ea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1BB0FDA-AE02-4DB5-9F5C-54248B4121E7}"/>
                  </a:ext>
                </a:extLst>
              </p:cNvPr>
              <p:cNvCxnSpPr/>
              <p:nvPr/>
            </p:nvCxnSpPr>
            <p:spPr>
              <a:xfrm flipV="1"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E2D5FA43-1322-4B55-B5BE-97F532468B0D}"/>
                  </a:ext>
                </a:extLst>
              </p:cNvPr>
              <p:cNvCxnSpPr/>
              <p:nvPr/>
            </p:nvCxnSpPr>
            <p:spPr>
              <a:xfrm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336D31-D017-41B3-A48F-14DC5F4755DA}"/>
                </a:ext>
              </a:extLst>
            </p:cNvPr>
            <p:cNvSpPr/>
            <p:nvPr/>
          </p:nvSpPr>
          <p:spPr bwMode="auto">
            <a:xfrm>
              <a:off x="1872159" y="2430976"/>
              <a:ext cx="296449" cy="3502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+mn-ea"/>
                </a:rPr>
                <a:t>LOGO</a:t>
              </a:r>
              <a:endParaRPr lang="ko-KR" altLang="en-US" sz="8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61C529B-890D-4929-91C7-AAAF665528AC}"/>
              </a:ext>
            </a:extLst>
          </p:cNvPr>
          <p:cNvSpPr/>
          <p:nvPr/>
        </p:nvSpPr>
        <p:spPr>
          <a:xfrm>
            <a:off x="4390360" y="1211291"/>
            <a:ext cx="4671559" cy="38472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en-US" altLang="ko-KR" sz="1000" b="1" dirty="0">
                <a:solidFill>
                  <a:prstClr val="black"/>
                </a:solidFill>
                <a:latin typeface="맑은 고딕" panose="020B0503020000020004" pitchFamily="50" charset="-127"/>
              </a:rPr>
              <a:t>Subscription    Shop    Express    Class    |  About    Contents    Partner</a:t>
            </a:r>
          </a:p>
          <a:p>
            <a:pPr algn="ctr"/>
            <a:endParaRPr lang="en-US" altLang="ko-KR" sz="1000" b="1" dirty="0">
              <a:solidFill>
                <a:prstClr val="black"/>
              </a:solidFill>
              <a:latin typeface="맑은 고딕" panose="020B0503020000020004" pitchFamily="50" charset="-127"/>
            </a:endParaRPr>
          </a:p>
          <a:p>
            <a:pPr algn="ctr"/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87" name="Rectangle 71">
            <a:extLst>
              <a:ext uri="{FF2B5EF4-FFF2-40B4-BE49-F238E27FC236}">
                <a16:creationId xmlns:a16="http://schemas.microsoft.com/office/drawing/2014/main" id="{751B3504-9967-415A-9C4C-BEF246995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49" y="911116"/>
            <a:ext cx="1216969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Sign in      My </a:t>
            </a:r>
            <a:r>
              <a:rPr lang="en-US" altLang="ko-KR" sz="800" dirty="0" err="1">
                <a:latin typeface="+mn-ea"/>
              </a:rPr>
              <a:t>Kukka</a:t>
            </a:r>
            <a:endParaRPr lang="ko-KR" altLang="en-US" sz="8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D33FEA-8040-A1B4-59FD-CD9F8835AAAF}"/>
              </a:ext>
            </a:extLst>
          </p:cNvPr>
          <p:cNvSpPr txBox="1"/>
          <p:nvPr/>
        </p:nvSpPr>
        <p:spPr>
          <a:xfrm>
            <a:off x="234513" y="75091"/>
            <a:ext cx="2318188" cy="29480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B7FA7B-E06D-8F96-92B5-F02F511DCA5B}"/>
              </a:ext>
            </a:extLst>
          </p:cNvPr>
          <p:cNvSpPr txBox="1"/>
          <p:nvPr/>
        </p:nvSpPr>
        <p:spPr>
          <a:xfrm>
            <a:off x="11131550" y="434975"/>
            <a:ext cx="768727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2022-06-01</a:t>
            </a:r>
            <a:endParaRPr lang="ko-KR" altLang="en-US" sz="7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F5A98A-88E9-5D5B-4670-2AEB59C0C0A3}"/>
              </a:ext>
            </a:extLst>
          </p:cNvPr>
          <p:cNvSpPr txBox="1"/>
          <p:nvPr/>
        </p:nvSpPr>
        <p:spPr>
          <a:xfrm>
            <a:off x="9931400" y="680125"/>
            <a:ext cx="431612" cy="1560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sz="6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0B7820-BFB1-59F8-BBBB-43C3C6382F01}"/>
              </a:ext>
            </a:extLst>
          </p:cNvPr>
          <p:cNvSpPr txBox="1"/>
          <p:nvPr/>
        </p:nvSpPr>
        <p:spPr>
          <a:xfrm>
            <a:off x="11344557" y="654746"/>
            <a:ext cx="342712" cy="1560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sz="600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F5941D81-3B17-ACD2-C754-545D4C4C7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370" y="867958"/>
            <a:ext cx="315080" cy="2592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C619916-B670-279C-2BB0-6C54004711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916" y="2012336"/>
            <a:ext cx="7031805" cy="3934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453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7E637F3-DAF9-42E6-86DF-261197074F23}"/>
              </a:ext>
            </a:extLst>
          </p:cNvPr>
          <p:cNvSpPr/>
          <p:nvPr/>
        </p:nvSpPr>
        <p:spPr>
          <a:xfrm>
            <a:off x="241067" y="4764588"/>
            <a:ext cx="7134360" cy="1521891"/>
          </a:xfrm>
          <a:prstGeom prst="rect">
            <a:avLst/>
          </a:prstGeom>
          <a:noFill/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endParaRPr lang="en-US" altLang="ko-KR" sz="900" b="1" dirty="0">
              <a:solidFill>
                <a:schemeClr val="tx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algn="ctr">
              <a:defRPr/>
            </a:pPr>
            <a:endParaRPr kumimoji="0" lang="ko-KR" altLang="en-US" sz="100" dirty="0">
              <a:solidFill>
                <a:schemeClr val="tx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ED5DEA-F666-4D49-81C1-2A055D6A66BB}"/>
              </a:ext>
            </a:extLst>
          </p:cNvPr>
          <p:cNvSpPr txBox="1"/>
          <p:nvPr/>
        </p:nvSpPr>
        <p:spPr>
          <a:xfrm>
            <a:off x="134072" y="4496928"/>
            <a:ext cx="521297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900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Footer</a:t>
            </a:r>
            <a:endParaRPr lang="ko-KR" altLang="en-US" sz="900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1249CD32-FC01-4BB5-8B08-E8BAC8226A87}"/>
              </a:ext>
            </a:extLst>
          </p:cNvPr>
          <p:cNvSpPr txBox="1">
            <a:spLocks/>
          </p:cNvSpPr>
          <p:nvPr/>
        </p:nvSpPr>
        <p:spPr bwMode="auto">
          <a:xfrm>
            <a:off x="157080" y="150812"/>
            <a:ext cx="1219447" cy="30797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b="1" dirty="0">
                <a:solidFill>
                  <a:schemeClr val="tx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Front</a:t>
            </a:r>
            <a:endParaRPr lang="ko-KR" altLang="en-US" b="1" dirty="0">
              <a:solidFill>
                <a:schemeClr val="tx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C827CF9C-637F-4063-8684-571B56F620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080" y="-1707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AB7AE9B8-DBA2-485F-9F41-E644F70662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427" y="-183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KoPub돋움체 Bold" panose="02020603020101020101" pitchFamily="18" charset="-127"/>
                <a:ea typeface="KoPub돋움체 Bold" panose="02020603020101020101" pitchFamily="18" charset="-127"/>
              </a:rPr>
            </a:b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6" name="Rectangle 26">
            <a:extLst>
              <a:ext uri="{FF2B5EF4-FFF2-40B4-BE49-F238E27FC236}">
                <a16:creationId xmlns:a16="http://schemas.microsoft.com/office/drawing/2014/main" id="{03848AB9-0532-4600-82AA-8310E2C593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6571" y="1133526"/>
            <a:ext cx="2558856" cy="29187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110000"/>
              </a:lnSpc>
              <a:defRPr/>
            </a:pPr>
            <a:r>
              <a:rPr kumimoji="0" lang="en-US" altLang="ko-KR" sz="1000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Main</a:t>
            </a:r>
          </a:p>
        </p:txBody>
      </p:sp>
      <p:cxnSp>
        <p:nvCxnSpPr>
          <p:cNvPr id="30" name="AutoShape 30">
            <a:extLst>
              <a:ext uri="{FF2B5EF4-FFF2-40B4-BE49-F238E27FC236}">
                <a16:creationId xmlns:a16="http://schemas.microsoft.com/office/drawing/2014/main" id="{7A6F84A1-CA09-4F46-96BF-9DEDC9D33F3F}"/>
              </a:ext>
            </a:extLst>
          </p:cNvPr>
          <p:cNvCxnSpPr>
            <a:cxnSpLocks noChangeShapeType="1"/>
            <a:stCxn id="26" idx="2"/>
            <a:endCxn id="40" idx="0"/>
          </p:cNvCxnSpPr>
          <p:nvPr/>
        </p:nvCxnSpPr>
        <p:spPr bwMode="auto">
          <a:xfrm rot="5400000">
            <a:off x="3808564" y="-103152"/>
            <a:ext cx="758881" cy="3815991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" name="AutoShape 81">
            <a:extLst>
              <a:ext uri="{FF2B5EF4-FFF2-40B4-BE49-F238E27FC236}">
                <a16:creationId xmlns:a16="http://schemas.microsoft.com/office/drawing/2014/main" id="{D9EEE054-D263-449A-948F-1A389244B410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>
            <a:off x="7624555" y="-103153"/>
            <a:ext cx="758881" cy="3815992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0" name="Rectangle 38">
            <a:extLst>
              <a:ext uri="{FF2B5EF4-FFF2-40B4-BE49-F238E27FC236}">
                <a16:creationId xmlns:a16="http://schemas.microsoft.com/office/drawing/2014/main" id="{C2FBDE2E-2979-4C68-BDC3-A5A8087339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2342" y="2184284"/>
            <a:ext cx="1615332" cy="416485"/>
          </a:xfrm>
          <a:prstGeom prst="rect">
            <a:avLst/>
          </a:prstGeom>
          <a:solidFill>
            <a:srgbClr val="C0C0C0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10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Subscription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DE4B273-C546-49BC-8392-26D92BF2122F}"/>
              </a:ext>
            </a:extLst>
          </p:cNvPr>
          <p:cNvGrpSpPr/>
          <p:nvPr/>
        </p:nvGrpSpPr>
        <p:grpSpPr>
          <a:xfrm>
            <a:off x="4008905" y="1803752"/>
            <a:ext cx="4167115" cy="1919587"/>
            <a:chOff x="2737621" y="2420574"/>
            <a:chExt cx="4167115" cy="2191527"/>
          </a:xfrm>
        </p:grpSpPr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50F2D457-3C88-4B21-9352-47ED4034CAA0}"/>
                </a:ext>
              </a:extLst>
            </p:cNvPr>
            <p:cNvCxnSpPr>
              <a:cxnSpLocks/>
            </p:cNvCxnSpPr>
            <p:nvPr/>
          </p:nvCxnSpPr>
          <p:spPr>
            <a:xfrm>
              <a:off x="6097069" y="2420574"/>
              <a:ext cx="0" cy="3805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9168293A-4D8A-4692-834D-FF30EDB3BC60}"/>
                </a:ext>
              </a:extLst>
            </p:cNvPr>
            <p:cNvGrpSpPr/>
            <p:nvPr/>
          </p:nvGrpSpPr>
          <p:grpSpPr>
            <a:xfrm>
              <a:off x="2737621" y="2801106"/>
              <a:ext cx="4167115" cy="1810995"/>
              <a:chOff x="2737621" y="2801106"/>
              <a:chExt cx="4167115" cy="1810995"/>
            </a:xfrm>
          </p:grpSpPr>
          <p:sp>
            <p:nvSpPr>
              <p:cNvPr id="42" name="Rectangle 38">
                <a:extLst>
                  <a:ext uri="{FF2B5EF4-FFF2-40B4-BE49-F238E27FC236}">
                    <a16:creationId xmlns:a16="http://schemas.microsoft.com/office/drawing/2014/main" id="{F4B5231E-888E-442C-A53F-F81DD13AF1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9404" y="2801106"/>
                <a:ext cx="1615332" cy="475487"/>
              </a:xfrm>
              <a:prstGeom prst="rect">
                <a:avLst/>
              </a:prstGeom>
              <a:solidFill>
                <a:srgbClr val="C0C0C0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en-US" altLang="ko-KR" sz="1000" dirty="0">
                    <a:latin typeface="KoPub돋움체 Bold" panose="02020603020101020101" pitchFamily="18" charset="-127"/>
                    <a:ea typeface="KoPub돋움체 Bold" panose="02020603020101020101" pitchFamily="18" charset="-127"/>
                  </a:rPr>
                  <a:t>Class</a:t>
                </a:r>
              </a:p>
            </p:txBody>
          </p:sp>
          <p:sp>
            <p:nvSpPr>
              <p:cNvPr id="50" name="Rectangle 38">
                <a:extLst>
                  <a:ext uri="{FF2B5EF4-FFF2-40B4-BE49-F238E27FC236}">
                    <a16:creationId xmlns:a16="http://schemas.microsoft.com/office/drawing/2014/main" id="{56FC2F30-2625-48C3-8B3F-4DC7776D1A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45766" y="3838955"/>
                <a:ext cx="1615332" cy="34160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en-US" altLang="ko-KR" sz="1000" dirty="0">
                    <a:latin typeface="KoPub돋움체 Bold" panose="02020603020101020101" pitchFamily="18" charset="-127"/>
                    <a:ea typeface="KoPub돋움체 Bold" panose="02020603020101020101" pitchFamily="18" charset="-127"/>
                  </a:rPr>
                  <a:t>bouquet</a:t>
                </a:r>
              </a:p>
            </p:txBody>
          </p:sp>
          <p:sp>
            <p:nvSpPr>
              <p:cNvPr id="33" name="Rectangle 38">
                <a:extLst>
                  <a:ext uri="{FF2B5EF4-FFF2-40B4-BE49-F238E27FC236}">
                    <a16:creationId xmlns:a16="http://schemas.microsoft.com/office/drawing/2014/main" id="{343AC9FA-6A06-43CC-AE71-15524DCA12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7621" y="4270497"/>
                <a:ext cx="1615332" cy="34160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en-US" altLang="ko-KR" sz="1000" dirty="0">
                    <a:latin typeface="KoPub돋움체 Bold" panose="02020603020101020101" pitchFamily="18" charset="-127"/>
                    <a:ea typeface="KoPub돋움체 Bold" panose="02020603020101020101" pitchFamily="18" charset="-127"/>
                  </a:rPr>
                  <a:t>black</a:t>
                </a:r>
              </a:p>
            </p:txBody>
          </p:sp>
        </p:grpSp>
      </p:grpSp>
      <p:sp>
        <p:nvSpPr>
          <p:cNvPr id="45" name="Rectangle 38">
            <a:extLst>
              <a:ext uri="{FF2B5EF4-FFF2-40B4-BE49-F238E27FC236}">
                <a16:creationId xmlns:a16="http://schemas.microsoft.com/office/drawing/2014/main" id="{7DC95DBE-EE32-4AF0-8EEF-C07E44628A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4325" y="2137064"/>
            <a:ext cx="1615332" cy="416485"/>
          </a:xfrm>
          <a:prstGeom prst="rect">
            <a:avLst/>
          </a:prstGeom>
          <a:solidFill>
            <a:srgbClr val="C0C0C0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10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about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8586DD5B-F9C2-4C78-A690-AB898DA86648}"/>
              </a:ext>
            </a:extLst>
          </p:cNvPr>
          <p:cNvCxnSpPr>
            <a:cxnSpLocks/>
          </p:cNvCxnSpPr>
          <p:nvPr/>
        </p:nvCxnSpPr>
        <p:spPr>
          <a:xfrm>
            <a:off x="4824715" y="1803752"/>
            <a:ext cx="0" cy="380532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88137D41-A42C-4DA4-8010-7ABF21CF0C4F}"/>
              </a:ext>
            </a:extLst>
          </p:cNvPr>
          <p:cNvGrpSpPr/>
          <p:nvPr/>
        </p:nvGrpSpPr>
        <p:grpSpPr>
          <a:xfrm>
            <a:off x="4017050" y="2184285"/>
            <a:ext cx="1615332" cy="797018"/>
            <a:chOff x="3380873" y="2801106"/>
            <a:chExt cx="1615332" cy="909928"/>
          </a:xfrm>
        </p:grpSpPr>
        <p:sp>
          <p:nvSpPr>
            <p:cNvPr id="46" name="Rectangle 38">
              <a:extLst>
                <a:ext uri="{FF2B5EF4-FFF2-40B4-BE49-F238E27FC236}">
                  <a16:creationId xmlns:a16="http://schemas.microsoft.com/office/drawing/2014/main" id="{A51D1229-D59B-4E04-8508-BCB3539DC6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0873" y="2801106"/>
              <a:ext cx="1615332" cy="475487"/>
            </a:xfrm>
            <a:prstGeom prst="rect">
              <a:avLst/>
            </a:prstGeom>
            <a:solidFill>
              <a:srgbClr val="C0C0C0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000" dirty="0"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Shop</a:t>
              </a:r>
            </a:p>
          </p:txBody>
        </p:sp>
        <p:sp>
          <p:nvSpPr>
            <p:cNvPr id="37" name="Rectangle 38">
              <a:extLst>
                <a:ext uri="{FF2B5EF4-FFF2-40B4-BE49-F238E27FC236}">
                  <a16:creationId xmlns:a16="http://schemas.microsoft.com/office/drawing/2014/main" id="{5775A298-85A5-473F-94FA-64A47FFB0E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80873" y="3369430"/>
              <a:ext cx="1615332" cy="34160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lang="en-US" altLang="ko-KR" sz="1000" dirty="0">
                  <a:latin typeface="KoPub돋움체 Bold" panose="02020603020101020101" pitchFamily="18" charset="-127"/>
                  <a:ea typeface="KoPub돋움체 Bold" panose="02020603020101020101" pitchFamily="18" charset="-127"/>
                </a:rPr>
                <a:t>Single</a:t>
              </a:r>
            </a:p>
          </p:txBody>
        </p:sp>
      </p:grpSp>
      <p:pic>
        <p:nvPicPr>
          <p:cNvPr id="11" name="그림 10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9E75225C-DFCC-52BB-725D-DB53A1C0FE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67" y="4764588"/>
            <a:ext cx="7134360" cy="1521890"/>
          </a:xfrm>
          <a:prstGeom prst="rect">
            <a:avLst/>
          </a:prstGeom>
        </p:spPr>
      </p:pic>
      <p:sp>
        <p:nvSpPr>
          <p:cNvPr id="38" name="Rectangle 38">
            <a:extLst>
              <a:ext uri="{FF2B5EF4-FFF2-40B4-BE49-F238E27FC236}">
                <a16:creationId xmlns:a16="http://schemas.microsoft.com/office/drawing/2014/main" id="{93731B0F-A01F-4D9D-C6BF-96DA43656C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050" y="3796372"/>
            <a:ext cx="1615332" cy="29921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10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Rose Bag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F86E27-6968-3C55-1938-FC65A0F05F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049" y="4174366"/>
            <a:ext cx="1615332" cy="29921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1000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Object</a:t>
            </a:r>
          </a:p>
        </p:txBody>
      </p:sp>
    </p:spTree>
    <p:extLst>
      <p:ext uri="{BB962C8B-B14F-4D97-AF65-F5344CB8AC3E}">
        <p14:creationId xmlns:p14="http://schemas.microsoft.com/office/powerpoint/2010/main" val="931697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105EAD4-4E55-4964-BA0E-0C6ADE032C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KUKKA - PAGE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04BD7-5AA7-4FEA-B42E-DD550B518C72}"/>
              </a:ext>
            </a:extLst>
          </p:cNvPr>
          <p:cNvSpPr txBox="1"/>
          <p:nvPr/>
        </p:nvSpPr>
        <p:spPr>
          <a:xfrm>
            <a:off x="934318" y="903100"/>
            <a:ext cx="220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[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화면구현 총 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9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페이지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]</a:t>
            </a:r>
            <a:endParaRPr lang="ko-KR" altLang="en-US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70CE109-35AE-4659-AC40-2A49C194D345}"/>
              </a:ext>
            </a:extLst>
          </p:cNvPr>
          <p:cNvSpPr/>
          <p:nvPr/>
        </p:nvSpPr>
        <p:spPr>
          <a:xfrm>
            <a:off x="934318" y="1278751"/>
            <a:ext cx="5155276" cy="37909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메인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메인 ▶ 구독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메인 ▶ 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Shop(ALL ~ Object)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메인 ▶ 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Shop 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▶ 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All 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▶ 주문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메인 ▶ 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Class 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메인 ▶ 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Class 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▶ 수강신청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주문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메인 ▶ 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About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메인 ▶ 검색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메인 ▶ 마이페이지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로그인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79786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105EAD4-4E55-4964-BA0E-0C6ADE032C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KUKKA - PAGE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C04BD7-5AA7-4FEA-B42E-DD550B518C72}"/>
              </a:ext>
            </a:extLst>
          </p:cNvPr>
          <p:cNvSpPr txBox="1"/>
          <p:nvPr/>
        </p:nvSpPr>
        <p:spPr>
          <a:xfrm>
            <a:off x="934318" y="903100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[UI / UX 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개선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]</a:t>
            </a:r>
            <a:endParaRPr lang="ko-KR" altLang="en-US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70CE109-35AE-4659-AC40-2A49C194D345}"/>
              </a:ext>
            </a:extLst>
          </p:cNvPr>
          <p:cNvSpPr/>
          <p:nvPr/>
        </p:nvSpPr>
        <p:spPr>
          <a:xfrm>
            <a:off x="934318" y="1278751"/>
            <a:ext cx="5155276" cy="37909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헤더 메뉴 효과주기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헤더 따로 분리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Shop 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메뉴에서 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hover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Shop 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필터에서 체크해제 할 때 체크 눌러도 해제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주문란에서 사이드바 </a:t>
            </a:r>
            <a:r>
              <a:rPr lang="en-US" altLang="ko-KR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fixed</a:t>
            </a: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해서 내려오게 하기 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아이콘 변경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글씨체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색감</a:t>
            </a: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2602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88">
            <a:extLst>
              <a:ext uri="{FF2B5EF4-FFF2-40B4-BE49-F238E27FC236}">
                <a16:creationId xmlns:a16="http://schemas.microsoft.com/office/drawing/2014/main" id="{ABDB8440-CE63-48DF-9497-55587F4E2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650875"/>
            <a:ext cx="30432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홈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kumimoji="0" lang="ko-KR" altLang="en-US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첫화면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7A1F6F7-396D-4192-B1E5-9A4BA57720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410711"/>
              </p:ext>
            </p:extLst>
          </p:nvPr>
        </p:nvGraphicFramePr>
        <p:xfrm>
          <a:off x="9236513" y="1127166"/>
          <a:ext cx="2663764" cy="3027247"/>
        </p:xfrm>
        <a:graphic>
          <a:graphicData uri="http://schemas.openxmlformats.org/drawingml/2006/table">
            <a:tbl>
              <a:tblPr/>
              <a:tblGrid>
                <a:gridCol w="192347">
                  <a:extLst>
                    <a:ext uri="{9D8B030D-6E8A-4147-A177-3AD203B41FA5}">
                      <a16:colId xmlns:a16="http://schemas.microsoft.com/office/drawing/2014/main" val="908773230"/>
                    </a:ext>
                  </a:extLst>
                </a:gridCol>
                <a:gridCol w="2471417">
                  <a:extLst>
                    <a:ext uri="{9D8B030D-6E8A-4147-A177-3AD203B41FA5}">
                      <a16:colId xmlns:a16="http://schemas.microsoft.com/office/drawing/2014/main" val="200614062"/>
                    </a:ext>
                  </a:extLst>
                </a:gridCol>
              </a:tblGrid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Hover content</a:t>
                      </a: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088364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클릭하면 </a:t>
                      </a: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400546"/>
                  </a:ext>
                </a:extLst>
              </a:tr>
              <a:tr h="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51240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044655"/>
                  </a:ext>
                </a:extLst>
              </a:tr>
              <a:tr h="1539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812278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99185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53113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03356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06071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034423"/>
                  </a:ext>
                </a:extLst>
              </a:tr>
              <a:tr h="182563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특이사항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136287"/>
                  </a:ext>
                </a:extLst>
              </a:tr>
              <a:tr h="1068388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639621"/>
                  </a:ext>
                </a:extLst>
              </a:tr>
            </a:tbl>
          </a:graphicData>
        </a:graphic>
      </p:graphicFrame>
      <p:grpSp>
        <p:nvGrpSpPr>
          <p:cNvPr id="54" name="그룹 73">
            <a:extLst>
              <a:ext uri="{FF2B5EF4-FFF2-40B4-BE49-F238E27FC236}">
                <a16:creationId xmlns:a16="http://schemas.microsoft.com/office/drawing/2014/main" id="{CD972ED9-29F3-43D9-97C1-863B9252AE3E}"/>
              </a:ext>
            </a:extLst>
          </p:cNvPr>
          <p:cNvGrpSpPr>
            <a:grpSpLocks/>
          </p:cNvGrpSpPr>
          <p:nvPr/>
        </p:nvGrpSpPr>
        <p:grpSpPr bwMode="auto">
          <a:xfrm>
            <a:off x="234513" y="1586591"/>
            <a:ext cx="8975964" cy="5150759"/>
            <a:chOff x="1760178" y="3306424"/>
            <a:chExt cx="6215748" cy="3226230"/>
          </a:xfrm>
        </p:grpSpPr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15E8310A-C211-479F-9EF8-F394F060FCC7}"/>
                </a:ext>
              </a:extLst>
            </p:cNvPr>
            <p:cNvSpPr/>
            <p:nvPr/>
          </p:nvSpPr>
          <p:spPr>
            <a:xfrm>
              <a:off x="1775802" y="3306425"/>
              <a:ext cx="6200124" cy="3226229"/>
            </a:xfrm>
            <a:prstGeom prst="rect">
              <a:avLst/>
            </a:prstGeom>
            <a:solidFill>
              <a:schemeClr val="bg1">
                <a:lumMod val="85000"/>
                <a:alpha val="41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+mn-ea"/>
              </a:endParaRPr>
            </a:p>
          </p:txBody>
        </p: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4C34683E-482E-4B2F-B7AB-5C4960B1B6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60178" y="3306426"/>
              <a:ext cx="6193596" cy="3207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CD9BD547-76C9-43CB-AD3C-0921BE6C9E9F}"/>
                </a:ext>
              </a:extLst>
            </p:cNvPr>
            <p:cNvCxnSpPr>
              <a:cxnSpLocks/>
            </p:cNvCxnSpPr>
            <p:nvPr/>
          </p:nvCxnSpPr>
          <p:spPr>
            <a:xfrm>
              <a:off x="1775804" y="3306424"/>
              <a:ext cx="6200122" cy="3207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직사각형 2">
            <a:extLst>
              <a:ext uri="{FF2B5EF4-FFF2-40B4-BE49-F238E27FC236}">
                <a16:creationId xmlns:a16="http://schemas.microsoft.com/office/drawing/2014/main" id="{5518687E-0790-412D-9968-EC81D8ED2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4349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쿠카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웹 화면 설계서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23BC7A-9B53-4C3C-8E8A-1B79FE9B7847}"/>
              </a:ext>
            </a:extLst>
          </p:cNvPr>
          <p:cNvSpPr/>
          <p:nvPr/>
        </p:nvSpPr>
        <p:spPr>
          <a:xfrm>
            <a:off x="250190" y="876377"/>
            <a:ext cx="8957310" cy="6754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1">
            <a:extLst>
              <a:ext uri="{FF2B5EF4-FFF2-40B4-BE49-F238E27FC236}">
                <a16:creationId xmlns:a16="http://schemas.microsoft.com/office/drawing/2014/main" id="{6F49C3C3-8D9F-4FF7-9C3F-404CC57C9407}"/>
              </a:ext>
            </a:extLst>
          </p:cNvPr>
          <p:cNvGrpSpPr>
            <a:grpSpLocks/>
          </p:cNvGrpSpPr>
          <p:nvPr/>
        </p:nvGrpSpPr>
        <p:grpSpPr bwMode="auto">
          <a:xfrm>
            <a:off x="276225" y="966924"/>
            <a:ext cx="1465372" cy="448310"/>
            <a:chOff x="1523993" y="2303462"/>
            <a:chExt cx="1011251" cy="601654"/>
          </a:xfrm>
        </p:grpSpPr>
        <p:grpSp>
          <p:nvGrpSpPr>
            <p:cNvPr id="6" name="그룹 73">
              <a:extLst>
                <a:ext uri="{FF2B5EF4-FFF2-40B4-BE49-F238E27FC236}">
                  <a16:creationId xmlns:a16="http://schemas.microsoft.com/office/drawing/2014/main" id="{04725FF9-CC4E-45DA-AA77-FB757EE2FC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993" y="2303462"/>
              <a:ext cx="1011251" cy="601654"/>
              <a:chOff x="1775801" y="3306425"/>
              <a:chExt cx="6177972" cy="3671522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CA03AEA-8734-470A-AB82-3C350F1A8DC9}"/>
                  </a:ext>
                </a:extLst>
              </p:cNvPr>
              <p:cNvSpPr/>
              <p:nvPr/>
            </p:nvSpPr>
            <p:spPr>
              <a:xfrm>
                <a:off x="1775801" y="3306425"/>
                <a:ext cx="6177972" cy="36715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+mn-ea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1BB0FDA-AE02-4DB5-9F5C-54248B4121E7}"/>
                  </a:ext>
                </a:extLst>
              </p:cNvPr>
              <p:cNvCxnSpPr/>
              <p:nvPr/>
            </p:nvCxnSpPr>
            <p:spPr>
              <a:xfrm flipV="1"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E2D5FA43-1322-4B55-B5BE-97F532468B0D}"/>
                  </a:ext>
                </a:extLst>
              </p:cNvPr>
              <p:cNvCxnSpPr/>
              <p:nvPr/>
            </p:nvCxnSpPr>
            <p:spPr>
              <a:xfrm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336D31-D017-41B3-A48F-14DC5F4755DA}"/>
                </a:ext>
              </a:extLst>
            </p:cNvPr>
            <p:cNvSpPr/>
            <p:nvPr/>
          </p:nvSpPr>
          <p:spPr bwMode="auto">
            <a:xfrm>
              <a:off x="1872159" y="2430976"/>
              <a:ext cx="296449" cy="3502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+mn-ea"/>
                </a:rPr>
                <a:t>LOGO</a:t>
              </a:r>
              <a:endParaRPr lang="ko-KR" altLang="en-US" sz="8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61C529B-890D-4929-91C7-AAAF665528AC}"/>
              </a:ext>
            </a:extLst>
          </p:cNvPr>
          <p:cNvSpPr/>
          <p:nvPr/>
        </p:nvSpPr>
        <p:spPr>
          <a:xfrm>
            <a:off x="4390360" y="1211291"/>
            <a:ext cx="4671559" cy="38472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en-US" altLang="ko-KR" sz="1000" b="1" dirty="0">
                <a:solidFill>
                  <a:prstClr val="black"/>
                </a:solidFill>
                <a:latin typeface="맑은 고딕" panose="020B0503020000020004" pitchFamily="50" charset="-127"/>
              </a:rPr>
              <a:t>Subscription    Shop    Express    Class    |  About    Contents    Partner</a:t>
            </a:r>
          </a:p>
          <a:p>
            <a:pPr algn="ctr"/>
            <a:endParaRPr lang="en-US" altLang="ko-KR" sz="1000" b="1" dirty="0">
              <a:solidFill>
                <a:prstClr val="black"/>
              </a:solidFill>
              <a:latin typeface="맑은 고딕" panose="020B0503020000020004" pitchFamily="50" charset="-127"/>
            </a:endParaRPr>
          </a:p>
          <a:p>
            <a:pPr algn="ctr"/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87" name="Rectangle 71">
            <a:extLst>
              <a:ext uri="{FF2B5EF4-FFF2-40B4-BE49-F238E27FC236}">
                <a16:creationId xmlns:a16="http://schemas.microsoft.com/office/drawing/2014/main" id="{751B3504-9967-415A-9C4C-BEF246995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49" y="911116"/>
            <a:ext cx="1216969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Sign in      My </a:t>
            </a:r>
            <a:r>
              <a:rPr lang="en-US" altLang="ko-KR" sz="800" dirty="0" err="1">
                <a:latin typeface="+mn-ea"/>
              </a:rPr>
              <a:t>Kukka</a:t>
            </a:r>
            <a:endParaRPr lang="ko-KR" altLang="en-US" sz="8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D33FEA-8040-A1B4-59FD-CD9F8835AAAF}"/>
              </a:ext>
            </a:extLst>
          </p:cNvPr>
          <p:cNvSpPr txBox="1"/>
          <p:nvPr/>
        </p:nvSpPr>
        <p:spPr>
          <a:xfrm>
            <a:off x="234513" y="75091"/>
            <a:ext cx="2318188" cy="29480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E50C85BB-8325-6D73-EBBF-D1B17CA5C6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13" y="1561454"/>
            <a:ext cx="9017000" cy="150495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2FD8FED-36E3-413B-29BD-D2ED3F69A4B9}"/>
              </a:ext>
            </a:extLst>
          </p:cNvPr>
          <p:cNvSpPr txBox="1"/>
          <p:nvPr/>
        </p:nvSpPr>
        <p:spPr>
          <a:xfrm>
            <a:off x="3689350" y="3848100"/>
            <a:ext cx="203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풀스크린화면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B7FA7B-E06D-8F96-92B5-F02F511DCA5B}"/>
              </a:ext>
            </a:extLst>
          </p:cNvPr>
          <p:cNvSpPr txBox="1"/>
          <p:nvPr/>
        </p:nvSpPr>
        <p:spPr>
          <a:xfrm>
            <a:off x="11131550" y="434975"/>
            <a:ext cx="768727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800" b="1" dirty="0"/>
              <a:t>2022-06-01</a:t>
            </a:r>
            <a:endParaRPr lang="ko-KR" altLang="en-US" sz="7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F5A98A-88E9-5D5B-4670-2AEB59C0C0A3}"/>
              </a:ext>
            </a:extLst>
          </p:cNvPr>
          <p:cNvSpPr txBox="1"/>
          <p:nvPr/>
        </p:nvSpPr>
        <p:spPr>
          <a:xfrm>
            <a:off x="9931400" y="680125"/>
            <a:ext cx="431612" cy="1560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sz="6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0B7820-BFB1-59F8-BBBB-43C3C6382F01}"/>
              </a:ext>
            </a:extLst>
          </p:cNvPr>
          <p:cNvSpPr txBox="1"/>
          <p:nvPr/>
        </p:nvSpPr>
        <p:spPr>
          <a:xfrm>
            <a:off x="11344557" y="654746"/>
            <a:ext cx="342712" cy="1560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ko-KR" altLang="en-US" sz="6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2E718A7-EE80-8DCC-AD3D-FE67F93A8A1C}"/>
              </a:ext>
            </a:extLst>
          </p:cNvPr>
          <p:cNvSpPr/>
          <p:nvPr/>
        </p:nvSpPr>
        <p:spPr>
          <a:xfrm>
            <a:off x="234513" y="1551852"/>
            <a:ext cx="8943975" cy="15145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2A641B90-6F14-BACE-3DCB-118F44BE0028}"/>
              </a:ext>
            </a:extLst>
          </p:cNvPr>
          <p:cNvSpPr/>
          <p:nvPr/>
        </p:nvSpPr>
        <p:spPr>
          <a:xfrm>
            <a:off x="291723" y="1586591"/>
            <a:ext cx="235327" cy="26293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F5941D81-3B17-ACD2-C754-545D4C4C72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370" y="867958"/>
            <a:ext cx="315080" cy="259207"/>
          </a:xfrm>
          <a:prstGeom prst="rect">
            <a:avLst/>
          </a:prstGeom>
        </p:spPr>
      </p:pic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8E65E7D4-7313-B15D-8CAC-8314F9771206}"/>
              </a:ext>
            </a:extLst>
          </p:cNvPr>
          <p:cNvSpPr/>
          <p:nvPr/>
        </p:nvSpPr>
        <p:spPr>
          <a:xfrm>
            <a:off x="8619370" y="911116"/>
            <a:ext cx="315080" cy="21604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1A76F4-3CDD-1781-CE3C-15DECE08BDD3}"/>
              </a:ext>
            </a:extLst>
          </p:cNvPr>
          <p:cNvSpPr txBox="1"/>
          <p:nvPr/>
        </p:nvSpPr>
        <p:spPr>
          <a:xfrm>
            <a:off x="8397120" y="686475"/>
            <a:ext cx="247650" cy="215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bg1"/>
                </a:solidFill>
              </a:rPr>
              <a:t>2</a:t>
            </a:r>
            <a:endParaRPr lang="ko-KR" altLang="en-US" sz="800" dirty="0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EA7FB589-EDD9-9581-A06A-F349EF74F6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247" y="354710"/>
            <a:ext cx="1454236" cy="321930"/>
          </a:xfrm>
          <a:prstGeom prst="rect">
            <a:avLst/>
          </a:prstGeom>
        </p:spPr>
      </p:pic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58041B4C-4048-3EAC-0D07-D0A2C2A33AC7}"/>
              </a:ext>
            </a:extLst>
          </p:cNvPr>
          <p:cNvCxnSpPr>
            <a:stCxn id="30" idx="0"/>
          </p:cNvCxnSpPr>
          <p:nvPr/>
        </p:nvCxnSpPr>
        <p:spPr>
          <a:xfrm flipV="1">
            <a:off x="8776910" y="686475"/>
            <a:ext cx="0" cy="224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5857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88">
            <a:extLst>
              <a:ext uri="{FF2B5EF4-FFF2-40B4-BE49-F238E27FC236}">
                <a16:creationId xmlns:a16="http://schemas.microsoft.com/office/drawing/2014/main" id="{ABDB8440-CE63-48DF-9497-55587F4E2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6508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홈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kumimoji="0" lang="ko-KR" altLang="en-US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첫화면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Shop 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All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7A1F6F7-396D-4192-B1E5-9A4BA5772065}"/>
              </a:ext>
            </a:extLst>
          </p:cNvPr>
          <p:cNvGraphicFramePr>
            <a:graphicFrameLocks noGrp="1"/>
          </p:cNvGraphicFramePr>
          <p:nvPr/>
        </p:nvGraphicFramePr>
        <p:xfrm>
          <a:off x="9248775" y="1130276"/>
          <a:ext cx="2667000" cy="3027247"/>
        </p:xfrm>
        <a:graphic>
          <a:graphicData uri="http://schemas.openxmlformats.org/drawingml/2006/table">
            <a:tbl>
              <a:tblPr/>
              <a:tblGrid>
                <a:gridCol w="260333">
                  <a:extLst>
                    <a:ext uri="{9D8B030D-6E8A-4147-A177-3AD203B41FA5}">
                      <a16:colId xmlns:a16="http://schemas.microsoft.com/office/drawing/2014/main" val="908773230"/>
                    </a:ext>
                  </a:extLst>
                </a:gridCol>
                <a:gridCol w="2406667">
                  <a:extLst>
                    <a:ext uri="{9D8B030D-6E8A-4147-A177-3AD203B41FA5}">
                      <a16:colId xmlns:a16="http://schemas.microsoft.com/office/drawing/2014/main" val="200614062"/>
                    </a:ext>
                  </a:extLst>
                </a:gridCol>
              </a:tblGrid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088364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400546"/>
                  </a:ext>
                </a:extLst>
              </a:tr>
              <a:tr h="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51240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044655"/>
                  </a:ext>
                </a:extLst>
              </a:tr>
              <a:tr h="1539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812278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99185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53113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03356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06071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034423"/>
                  </a:ext>
                </a:extLst>
              </a:tr>
              <a:tr h="182563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특이사항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136287"/>
                  </a:ext>
                </a:extLst>
              </a:tr>
              <a:tr h="1068388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639621"/>
                  </a:ext>
                </a:extLst>
              </a:tr>
            </a:tbl>
          </a:graphicData>
        </a:graphic>
      </p:graphicFrame>
      <p:sp>
        <p:nvSpPr>
          <p:cNvPr id="62" name="직사각형 2">
            <a:extLst>
              <a:ext uri="{FF2B5EF4-FFF2-40B4-BE49-F238E27FC236}">
                <a16:creationId xmlns:a16="http://schemas.microsoft.com/office/drawing/2014/main" id="{5518687E-0790-412D-9968-EC81D8ED2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4349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en-US" altLang="ko-KR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Kukka</a:t>
            </a:r>
            <a:endParaRPr kumimoji="0" lang="ko-KR" altLang="en-US" sz="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23BC7A-9B53-4C3C-8E8A-1B79FE9B7847}"/>
              </a:ext>
            </a:extLst>
          </p:cNvPr>
          <p:cNvSpPr/>
          <p:nvPr/>
        </p:nvSpPr>
        <p:spPr>
          <a:xfrm>
            <a:off x="243840" y="876377"/>
            <a:ext cx="8957310" cy="83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1">
            <a:extLst>
              <a:ext uri="{FF2B5EF4-FFF2-40B4-BE49-F238E27FC236}">
                <a16:creationId xmlns:a16="http://schemas.microsoft.com/office/drawing/2014/main" id="{6F49C3C3-8D9F-4FF7-9C3F-404CC57C9407}"/>
              </a:ext>
            </a:extLst>
          </p:cNvPr>
          <p:cNvGrpSpPr>
            <a:grpSpLocks/>
          </p:cNvGrpSpPr>
          <p:nvPr/>
        </p:nvGrpSpPr>
        <p:grpSpPr bwMode="auto">
          <a:xfrm>
            <a:off x="524614" y="1072047"/>
            <a:ext cx="1465372" cy="448310"/>
            <a:chOff x="1523993" y="2303462"/>
            <a:chExt cx="1011251" cy="601654"/>
          </a:xfrm>
        </p:grpSpPr>
        <p:grpSp>
          <p:nvGrpSpPr>
            <p:cNvPr id="6" name="그룹 73">
              <a:extLst>
                <a:ext uri="{FF2B5EF4-FFF2-40B4-BE49-F238E27FC236}">
                  <a16:creationId xmlns:a16="http://schemas.microsoft.com/office/drawing/2014/main" id="{04725FF9-CC4E-45DA-AA77-FB757EE2FC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993" y="2303462"/>
              <a:ext cx="1011251" cy="601654"/>
              <a:chOff x="1775801" y="3306425"/>
              <a:chExt cx="6177972" cy="3671522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CA03AEA-8734-470A-AB82-3C350F1A8DC9}"/>
                  </a:ext>
                </a:extLst>
              </p:cNvPr>
              <p:cNvSpPr/>
              <p:nvPr/>
            </p:nvSpPr>
            <p:spPr>
              <a:xfrm>
                <a:off x="1775801" y="3306425"/>
                <a:ext cx="6177972" cy="36715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+mn-ea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1BB0FDA-AE02-4DB5-9F5C-54248B4121E7}"/>
                  </a:ext>
                </a:extLst>
              </p:cNvPr>
              <p:cNvCxnSpPr/>
              <p:nvPr/>
            </p:nvCxnSpPr>
            <p:spPr>
              <a:xfrm flipV="1"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E2D5FA43-1322-4B55-B5BE-97F532468B0D}"/>
                  </a:ext>
                </a:extLst>
              </p:cNvPr>
              <p:cNvCxnSpPr/>
              <p:nvPr/>
            </p:nvCxnSpPr>
            <p:spPr>
              <a:xfrm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336D31-D017-41B3-A48F-14DC5F4755DA}"/>
                </a:ext>
              </a:extLst>
            </p:cNvPr>
            <p:cNvSpPr/>
            <p:nvPr/>
          </p:nvSpPr>
          <p:spPr bwMode="auto">
            <a:xfrm>
              <a:off x="1872159" y="2430976"/>
              <a:ext cx="296449" cy="3502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+mn-ea"/>
                </a:rPr>
                <a:t>LOGO</a:t>
              </a:r>
              <a:endParaRPr lang="ko-KR" altLang="en-US" sz="8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61C529B-890D-4929-91C7-AAAF665528AC}"/>
              </a:ext>
            </a:extLst>
          </p:cNvPr>
          <p:cNvSpPr/>
          <p:nvPr/>
        </p:nvSpPr>
        <p:spPr>
          <a:xfrm>
            <a:off x="4269710" y="1243183"/>
            <a:ext cx="4671559" cy="38472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en-US" altLang="ko-KR" sz="1000" b="1" dirty="0">
                <a:solidFill>
                  <a:prstClr val="black"/>
                </a:solidFill>
                <a:latin typeface="맑은 고딕" panose="020B0503020000020004" pitchFamily="50" charset="-127"/>
              </a:rPr>
              <a:t>Subscription    Shop    Express    Class    |  About    Contents    Partner</a:t>
            </a:r>
          </a:p>
          <a:p>
            <a:pPr algn="ctr"/>
            <a:endParaRPr lang="en-US" altLang="ko-KR" sz="1000" b="1" dirty="0">
              <a:solidFill>
                <a:prstClr val="black"/>
              </a:solidFill>
              <a:latin typeface="맑은 고딕" panose="020B0503020000020004" pitchFamily="50" charset="-127"/>
            </a:endParaRPr>
          </a:p>
          <a:p>
            <a:pPr algn="ctr"/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87" name="Rectangle 71">
            <a:extLst>
              <a:ext uri="{FF2B5EF4-FFF2-40B4-BE49-F238E27FC236}">
                <a16:creationId xmlns:a16="http://schemas.microsoft.com/office/drawing/2014/main" id="{751B3504-9967-415A-9C4C-BEF246995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49" y="911116"/>
            <a:ext cx="1216969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Sign in      My </a:t>
            </a:r>
            <a:r>
              <a:rPr lang="en-US" altLang="ko-KR" sz="800" dirty="0" err="1">
                <a:latin typeface="+mn-ea"/>
              </a:rPr>
              <a:t>Kukka</a:t>
            </a:r>
            <a:endParaRPr lang="ko-KR" altLang="en-US" sz="800" dirty="0">
              <a:latin typeface="+mn-ea"/>
            </a:endParaRPr>
          </a:p>
        </p:txBody>
      </p:sp>
      <p:sp>
        <p:nvSpPr>
          <p:cNvPr id="48" name="Rectangle 71">
            <a:extLst>
              <a:ext uri="{FF2B5EF4-FFF2-40B4-BE49-F238E27FC236}">
                <a16:creationId xmlns:a16="http://schemas.microsoft.com/office/drawing/2014/main" id="{DF148436-D788-4564-8D09-817B3A81C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9290" y="914227"/>
            <a:ext cx="455396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search</a:t>
            </a:r>
            <a:endParaRPr lang="ko-KR" altLang="en-US" sz="800" dirty="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4567" y="116378"/>
            <a:ext cx="2593571" cy="2576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구름 1"/>
          <p:cNvSpPr/>
          <p:nvPr/>
        </p:nvSpPr>
        <p:spPr>
          <a:xfrm>
            <a:off x="1458705" y="2002571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458705" y="2920629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All</a:t>
            </a:r>
            <a:endParaRPr lang="ko-KR" altLang="en-US" sz="1200" dirty="0"/>
          </a:p>
        </p:txBody>
      </p:sp>
      <p:sp>
        <p:nvSpPr>
          <p:cNvPr id="25" name="구름 24"/>
          <p:cNvSpPr/>
          <p:nvPr/>
        </p:nvSpPr>
        <p:spPr>
          <a:xfrm>
            <a:off x="2508879" y="1994710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2508879" y="2912768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Single</a:t>
            </a:r>
            <a:endParaRPr lang="ko-KR" altLang="en-US" sz="1200" dirty="0"/>
          </a:p>
        </p:txBody>
      </p:sp>
      <p:sp>
        <p:nvSpPr>
          <p:cNvPr id="27" name="구름 26"/>
          <p:cNvSpPr/>
          <p:nvPr/>
        </p:nvSpPr>
        <p:spPr>
          <a:xfrm>
            <a:off x="3564336" y="2010432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564336" y="2928490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Bouquet</a:t>
            </a:r>
            <a:endParaRPr lang="ko-KR" altLang="en-US" sz="1200" dirty="0"/>
          </a:p>
        </p:txBody>
      </p:sp>
      <p:sp>
        <p:nvSpPr>
          <p:cNvPr id="29" name="구름 28"/>
          <p:cNvSpPr/>
          <p:nvPr/>
        </p:nvSpPr>
        <p:spPr>
          <a:xfrm>
            <a:off x="4614510" y="2002571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4614510" y="2920629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Black</a:t>
            </a:r>
            <a:endParaRPr lang="ko-KR" altLang="en-US" sz="1200" dirty="0"/>
          </a:p>
        </p:txBody>
      </p:sp>
      <p:sp>
        <p:nvSpPr>
          <p:cNvPr id="31" name="구름 30"/>
          <p:cNvSpPr/>
          <p:nvPr/>
        </p:nvSpPr>
        <p:spPr>
          <a:xfrm>
            <a:off x="5637996" y="2002571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637996" y="2920629"/>
            <a:ext cx="843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Rose bag</a:t>
            </a:r>
            <a:endParaRPr lang="ko-KR" altLang="en-US" sz="1200" dirty="0"/>
          </a:p>
        </p:txBody>
      </p:sp>
      <p:sp>
        <p:nvSpPr>
          <p:cNvPr id="33" name="구름 32"/>
          <p:cNvSpPr/>
          <p:nvPr/>
        </p:nvSpPr>
        <p:spPr>
          <a:xfrm>
            <a:off x="6688170" y="1994710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688170" y="2912768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Object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38F4E3BA-A2EC-44EB-8FA9-23A99886AA77}"/>
              </a:ext>
            </a:extLst>
          </p:cNvPr>
          <p:cNvGrpSpPr/>
          <p:nvPr/>
        </p:nvGrpSpPr>
        <p:grpSpPr>
          <a:xfrm>
            <a:off x="5009757" y="1544817"/>
            <a:ext cx="1008148" cy="538016"/>
            <a:chOff x="4885812" y="1652442"/>
            <a:chExt cx="1008148" cy="538016"/>
          </a:xfrm>
          <a:solidFill>
            <a:schemeClr val="bg1"/>
          </a:solidFill>
        </p:grpSpPr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6DD9925E-8692-48E8-B5B0-BB2B66FCB2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812" y="1652442"/>
              <a:ext cx="1008148" cy="27869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000" dirty="0">
                  <a:latin typeface="+mn-ea"/>
                </a:rPr>
                <a:t>All</a:t>
              </a:r>
            </a:p>
          </p:txBody>
        </p:sp>
        <p:sp>
          <p:nvSpPr>
            <p:cNvPr id="44" name="Rectangle 38">
              <a:extLst>
                <a:ext uri="{FF2B5EF4-FFF2-40B4-BE49-F238E27FC236}">
                  <a16:creationId xmlns:a16="http://schemas.microsoft.com/office/drawing/2014/main" id="{ED10A710-1F00-40B5-BA07-D3A6187C80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812" y="1911764"/>
              <a:ext cx="1008148" cy="27869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000" dirty="0">
                  <a:latin typeface="+mn-ea"/>
                </a:rPr>
                <a:t>Single</a:t>
              </a:r>
            </a:p>
          </p:txBody>
        </p:sp>
      </p:grpSp>
      <p:sp>
        <p:nvSpPr>
          <p:cNvPr id="45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087735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Bouquet</a:t>
            </a:r>
          </a:p>
        </p:txBody>
      </p:sp>
      <p:sp>
        <p:nvSpPr>
          <p:cNvPr id="46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366084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Black</a:t>
            </a:r>
          </a:p>
        </p:txBody>
      </p:sp>
      <p:sp>
        <p:nvSpPr>
          <p:cNvPr id="47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643899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Rose bag</a:t>
            </a:r>
          </a:p>
        </p:txBody>
      </p:sp>
      <p:sp>
        <p:nvSpPr>
          <p:cNvPr id="49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929682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200" dirty="0">
                <a:latin typeface="+mn-ea"/>
              </a:rPr>
              <a:t>Object</a:t>
            </a:r>
          </a:p>
        </p:txBody>
      </p:sp>
      <p:sp>
        <p:nvSpPr>
          <p:cNvPr id="12" name="순서도: 수행의 시작/종료 11"/>
          <p:cNvSpPr/>
          <p:nvPr/>
        </p:nvSpPr>
        <p:spPr>
          <a:xfrm>
            <a:off x="524614" y="3358342"/>
            <a:ext cx="732686" cy="28263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순서도: 수행의 시작/종료 35"/>
          <p:cNvSpPr/>
          <p:nvPr/>
        </p:nvSpPr>
        <p:spPr>
          <a:xfrm>
            <a:off x="510761" y="3361112"/>
            <a:ext cx="411952" cy="282633"/>
          </a:xfrm>
          <a:prstGeom prst="flowChartTermina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28106" y="3372198"/>
            <a:ext cx="9892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꽃다발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79501" y="3374971"/>
            <a:ext cx="6375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꽃병</a:t>
            </a:r>
            <a:endParaRPr lang="en-US" altLang="ko-KR" sz="1000" dirty="0"/>
          </a:p>
        </p:txBody>
      </p:sp>
      <p:sp>
        <p:nvSpPr>
          <p:cNvPr id="54" name="순서도: 수행의 시작/종료 53"/>
          <p:cNvSpPr/>
          <p:nvPr/>
        </p:nvSpPr>
        <p:spPr>
          <a:xfrm>
            <a:off x="524614" y="3358342"/>
            <a:ext cx="732686" cy="28263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순서도: 수행의 시작/종료 54"/>
          <p:cNvSpPr/>
          <p:nvPr/>
        </p:nvSpPr>
        <p:spPr>
          <a:xfrm>
            <a:off x="510761" y="3361112"/>
            <a:ext cx="411952" cy="282633"/>
          </a:xfrm>
          <a:prstGeom prst="flowChartTermina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428106" y="3372198"/>
            <a:ext cx="9892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꽃다발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79501" y="3366658"/>
            <a:ext cx="6375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꽃병</a:t>
            </a:r>
            <a:endParaRPr lang="en-US" altLang="ko-KR" sz="1000" dirty="0"/>
          </a:p>
        </p:txBody>
      </p:sp>
      <p:sp>
        <p:nvSpPr>
          <p:cNvPr id="58" name="순서도: 수행의 시작/종료 57"/>
          <p:cNvSpPr/>
          <p:nvPr/>
        </p:nvSpPr>
        <p:spPr>
          <a:xfrm>
            <a:off x="8021481" y="3338559"/>
            <a:ext cx="732686" cy="28263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/>
          <p:cNvSpPr txBox="1"/>
          <p:nvPr/>
        </p:nvSpPr>
        <p:spPr>
          <a:xfrm>
            <a:off x="8021482" y="3346875"/>
            <a:ext cx="7326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필터</a:t>
            </a:r>
            <a:endParaRPr lang="en-US" altLang="ko-KR" sz="1000" dirty="0"/>
          </a:p>
        </p:txBody>
      </p:sp>
      <p:sp>
        <p:nvSpPr>
          <p:cNvPr id="63" name="순서도: 수행의 시작/종료 62"/>
          <p:cNvSpPr/>
          <p:nvPr/>
        </p:nvSpPr>
        <p:spPr>
          <a:xfrm>
            <a:off x="7146386" y="3338559"/>
            <a:ext cx="732686" cy="28263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/>
          <p:cNvSpPr txBox="1"/>
          <p:nvPr/>
        </p:nvSpPr>
        <p:spPr>
          <a:xfrm>
            <a:off x="7146387" y="3346875"/>
            <a:ext cx="7326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수령일</a:t>
            </a:r>
            <a:endParaRPr lang="en-US" altLang="ko-KR" sz="1000" dirty="0"/>
          </a:p>
        </p:txBody>
      </p:sp>
      <p:grpSp>
        <p:nvGrpSpPr>
          <p:cNvPr id="65" name="그룹 73">
            <a:extLst>
              <a:ext uri="{FF2B5EF4-FFF2-40B4-BE49-F238E27FC236}">
                <a16:creationId xmlns:a16="http://schemas.microsoft.com/office/drawing/2014/main" id="{CD972ED9-29F3-43D9-97C1-863B9252AE3E}"/>
              </a:ext>
            </a:extLst>
          </p:cNvPr>
          <p:cNvGrpSpPr>
            <a:grpSpLocks/>
          </p:cNvGrpSpPr>
          <p:nvPr/>
        </p:nvGrpSpPr>
        <p:grpSpPr bwMode="auto">
          <a:xfrm>
            <a:off x="510760" y="3923142"/>
            <a:ext cx="8243407" cy="2411156"/>
            <a:chOff x="1760178" y="3306424"/>
            <a:chExt cx="6215748" cy="3226230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15E8310A-C211-479F-9EF8-F394F060FCC7}"/>
                </a:ext>
              </a:extLst>
            </p:cNvPr>
            <p:cNvSpPr/>
            <p:nvPr/>
          </p:nvSpPr>
          <p:spPr>
            <a:xfrm>
              <a:off x="1775802" y="3306425"/>
              <a:ext cx="6200124" cy="3226229"/>
            </a:xfrm>
            <a:prstGeom prst="rect">
              <a:avLst/>
            </a:prstGeom>
            <a:solidFill>
              <a:schemeClr val="bg1">
                <a:lumMod val="85000"/>
                <a:alpha val="41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+mn-ea"/>
              </a:endParaRPr>
            </a:p>
          </p:txBody>
        </p: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4C34683E-482E-4B2F-B7AB-5C4960B1B6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60178" y="3306426"/>
              <a:ext cx="6193596" cy="3207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CD9BD547-76C9-43CB-AD3C-0921BE6C9E9F}"/>
                </a:ext>
              </a:extLst>
            </p:cNvPr>
            <p:cNvCxnSpPr>
              <a:cxnSpLocks/>
            </p:cNvCxnSpPr>
            <p:nvPr/>
          </p:nvCxnSpPr>
          <p:spPr>
            <a:xfrm>
              <a:off x="1775804" y="3306424"/>
              <a:ext cx="6200122" cy="3207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직사각형 13"/>
          <p:cNvSpPr/>
          <p:nvPr/>
        </p:nvSpPr>
        <p:spPr>
          <a:xfrm>
            <a:off x="531481" y="3923142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531481" y="5627716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  <p:sp>
        <p:nvSpPr>
          <p:cNvPr id="70" name="직사각형 69"/>
          <p:cNvSpPr/>
          <p:nvPr/>
        </p:nvSpPr>
        <p:spPr>
          <a:xfrm>
            <a:off x="5123869" y="3923142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/>
          <p:cNvSpPr txBox="1"/>
          <p:nvPr/>
        </p:nvSpPr>
        <p:spPr>
          <a:xfrm>
            <a:off x="5123869" y="5627716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  <p:sp>
        <p:nvSpPr>
          <p:cNvPr id="72" name="직사각형 71"/>
          <p:cNvSpPr/>
          <p:nvPr/>
        </p:nvSpPr>
        <p:spPr>
          <a:xfrm>
            <a:off x="2827675" y="3909494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/>
          <p:cNvSpPr txBox="1"/>
          <p:nvPr/>
        </p:nvSpPr>
        <p:spPr>
          <a:xfrm>
            <a:off x="2827675" y="5614068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  <p:sp>
        <p:nvSpPr>
          <p:cNvPr id="74" name="직사각형 73"/>
          <p:cNvSpPr/>
          <p:nvPr/>
        </p:nvSpPr>
        <p:spPr>
          <a:xfrm>
            <a:off x="7263656" y="3923142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/>
          <p:cNvSpPr txBox="1"/>
          <p:nvPr/>
        </p:nvSpPr>
        <p:spPr>
          <a:xfrm>
            <a:off x="7263656" y="5627716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</p:spTree>
    <p:extLst>
      <p:ext uri="{BB962C8B-B14F-4D97-AF65-F5344CB8AC3E}">
        <p14:creationId xmlns:p14="http://schemas.microsoft.com/office/powerpoint/2010/main" val="2936249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88">
            <a:extLst>
              <a:ext uri="{FF2B5EF4-FFF2-40B4-BE49-F238E27FC236}">
                <a16:creationId xmlns:a16="http://schemas.microsoft.com/office/drawing/2014/main" id="{ABDB8440-CE63-48DF-9497-55587F4E2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6508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홈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kumimoji="0" lang="ko-KR" altLang="en-US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첫화면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Shop 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All 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수령일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7A1F6F7-396D-4192-B1E5-9A4BA5772065}"/>
              </a:ext>
            </a:extLst>
          </p:cNvPr>
          <p:cNvGraphicFramePr>
            <a:graphicFrameLocks noGrp="1"/>
          </p:cNvGraphicFramePr>
          <p:nvPr/>
        </p:nvGraphicFramePr>
        <p:xfrm>
          <a:off x="9248775" y="1130276"/>
          <a:ext cx="2667000" cy="3027247"/>
        </p:xfrm>
        <a:graphic>
          <a:graphicData uri="http://schemas.openxmlformats.org/drawingml/2006/table">
            <a:tbl>
              <a:tblPr/>
              <a:tblGrid>
                <a:gridCol w="260333">
                  <a:extLst>
                    <a:ext uri="{9D8B030D-6E8A-4147-A177-3AD203B41FA5}">
                      <a16:colId xmlns:a16="http://schemas.microsoft.com/office/drawing/2014/main" val="908773230"/>
                    </a:ext>
                  </a:extLst>
                </a:gridCol>
                <a:gridCol w="2406667">
                  <a:extLst>
                    <a:ext uri="{9D8B030D-6E8A-4147-A177-3AD203B41FA5}">
                      <a16:colId xmlns:a16="http://schemas.microsoft.com/office/drawing/2014/main" val="200614062"/>
                    </a:ext>
                  </a:extLst>
                </a:gridCol>
              </a:tblGrid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088364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400546"/>
                  </a:ext>
                </a:extLst>
              </a:tr>
              <a:tr h="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51240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044655"/>
                  </a:ext>
                </a:extLst>
              </a:tr>
              <a:tr h="1539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812278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99185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53113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03356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06071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034423"/>
                  </a:ext>
                </a:extLst>
              </a:tr>
              <a:tr h="182563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특이사항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136287"/>
                  </a:ext>
                </a:extLst>
              </a:tr>
              <a:tr h="1068388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639621"/>
                  </a:ext>
                </a:extLst>
              </a:tr>
            </a:tbl>
          </a:graphicData>
        </a:graphic>
      </p:graphicFrame>
      <p:sp>
        <p:nvSpPr>
          <p:cNvPr id="62" name="직사각형 2">
            <a:extLst>
              <a:ext uri="{FF2B5EF4-FFF2-40B4-BE49-F238E27FC236}">
                <a16:creationId xmlns:a16="http://schemas.microsoft.com/office/drawing/2014/main" id="{5518687E-0790-412D-9968-EC81D8ED2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4349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en-US" altLang="ko-KR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Kukka</a:t>
            </a:r>
            <a:endParaRPr kumimoji="0" lang="ko-KR" altLang="en-US" sz="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23BC7A-9B53-4C3C-8E8A-1B79FE9B7847}"/>
              </a:ext>
            </a:extLst>
          </p:cNvPr>
          <p:cNvSpPr/>
          <p:nvPr/>
        </p:nvSpPr>
        <p:spPr>
          <a:xfrm>
            <a:off x="243840" y="876377"/>
            <a:ext cx="8957310" cy="83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1">
            <a:extLst>
              <a:ext uri="{FF2B5EF4-FFF2-40B4-BE49-F238E27FC236}">
                <a16:creationId xmlns:a16="http://schemas.microsoft.com/office/drawing/2014/main" id="{6F49C3C3-8D9F-4FF7-9C3F-404CC57C9407}"/>
              </a:ext>
            </a:extLst>
          </p:cNvPr>
          <p:cNvGrpSpPr>
            <a:grpSpLocks/>
          </p:cNvGrpSpPr>
          <p:nvPr/>
        </p:nvGrpSpPr>
        <p:grpSpPr bwMode="auto">
          <a:xfrm>
            <a:off x="524614" y="1072047"/>
            <a:ext cx="1465372" cy="448310"/>
            <a:chOff x="1523993" y="2303462"/>
            <a:chExt cx="1011251" cy="601654"/>
          </a:xfrm>
        </p:grpSpPr>
        <p:grpSp>
          <p:nvGrpSpPr>
            <p:cNvPr id="6" name="그룹 73">
              <a:extLst>
                <a:ext uri="{FF2B5EF4-FFF2-40B4-BE49-F238E27FC236}">
                  <a16:creationId xmlns:a16="http://schemas.microsoft.com/office/drawing/2014/main" id="{04725FF9-CC4E-45DA-AA77-FB757EE2FC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993" y="2303462"/>
              <a:ext cx="1011251" cy="601654"/>
              <a:chOff x="1775801" y="3306425"/>
              <a:chExt cx="6177972" cy="3671522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CA03AEA-8734-470A-AB82-3C350F1A8DC9}"/>
                  </a:ext>
                </a:extLst>
              </p:cNvPr>
              <p:cNvSpPr/>
              <p:nvPr/>
            </p:nvSpPr>
            <p:spPr>
              <a:xfrm>
                <a:off x="1775801" y="3306425"/>
                <a:ext cx="6177972" cy="36715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+mn-ea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1BB0FDA-AE02-4DB5-9F5C-54248B4121E7}"/>
                  </a:ext>
                </a:extLst>
              </p:cNvPr>
              <p:cNvCxnSpPr/>
              <p:nvPr/>
            </p:nvCxnSpPr>
            <p:spPr>
              <a:xfrm flipV="1"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E2D5FA43-1322-4B55-B5BE-97F532468B0D}"/>
                  </a:ext>
                </a:extLst>
              </p:cNvPr>
              <p:cNvCxnSpPr/>
              <p:nvPr/>
            </p:nvCxnSpPr>
            <p:spPr>
              <a:xfrm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336D31-D017-41B3-A48F-14DC5F4755DA}"/>
                </a:ext>
              </a:extLst>
            </p:cNvPr>
            <p:cNvSpPr/>
            <p:nvPr/>
          </p:nvSpPr>
          <p:spPr bwMode="auto">
            <a:xfrm>
              <a:off x="1872159" y="2430976"/>
              <a:ext cx="296449" cy="3502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+mn-ea"/>
                </a:rPr>
                <a:t>LOGO</a:t>
              </a:r>
              <a:endParaRPr lang="ko-KR" altLang="en-US" sz="8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61C529B-890D-4929-91C7-AAAF665528AC}"/>
              </a:ext>
            </a:extLst>
          </p:cNvPr>
          <p:cNvSpPr/>
          <p:nvPr/>
        </p:nvSpPr>
        <p:spPr>
          <a:xfrm>
            <a:off x="4269710" y="1243183"/>
            <a:ext cx="4671559" cy="38472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en-US" altLang="ko-KR" sz="1000" b="1" dirty="0">
                <a:solidFill>
                  <a:prstClr val="black"/>
                </a:solidFill>
                <a:latin typeface="맑은 고딕" panose="020B0503020000020004" pitchFamily="50" charset="-127"/>
              </a:rPr>
              <a:t>Subscription    Shop    Express    Class    |  About    Contents    Partner</a:t>
            </a:r>
          </a:p>
          <a:p>
            <a:pPr algn="ctr"/>
            <a:endParaRPr lang="en-US" altLang="ko-KR" sz="1000" b="1" dirty="0">
              <a:solidFill>
                <a:prstClr val="black"/>
              </a:solidFill>
              <a:latin typeface="맑은 고딕" panose="020B0503020000020004" pitchFamily="50" charset="-127"/>
            </a:endParaRPr>
          </a:p>
          <a:p>
            <a:pPr algn="ctr"/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87" name="Rectangle 71">
            <a:extLst>
              <a:ext uri="{FF2B5EF4-FFF2-40B4-BE49-F238E27FC236}">
                <a16:creationId xmlns:a16="http://schemas.microsoft.com/office/drawing/2014/main" id="{751B3504-9967-415A-9C4C-BEF246995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49" y="911116"/>
            <a:ext cx="1216969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Sign in      My </a:t>
            </a:r>
            <a:r>
              <a:rPr lang="en-US" altLang="ko-KR" sz="800" dirty="0" err="1">
                <a:latin typeface="+mn-ea"/>
              </a:rPr>
              <a:t>Kukka</a:t>
            </a:r>
            <a:endParaRPr lang="ko-KR" altLang="en-US" sz="800" dirty="0">
              <a:latin typeface="+mn-ea"/>
            </a:endParaRPr>
          </a:p>
        </p:txBody>
      </p:sp>
      <p:sp>
        <p:nvSpPr>
          <p:cNvPr id="48" name="Rectangle 71">
            <a:extLst>
              <a:ext uri="{FF2B5EF4-FFF2-40B4-BE49-F238E27FC236}">
                <a16:creationId xmlns:a16="http://schemas.microsoft.com/office/drawing/2014/main" id="{DF148436-D788-4564-8D09-817B3A81C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9290" y="914227"/>
            <a:ext cx="455396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search</a:t>
            </a:r>
            <a:endParaRPr lang="ko-KR" altLang="en-US" sz="800" dirty="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4567" y="116378"/>
            <a:ext cx="2593571" cy="2576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구름 1"/>
          <p:cNvSpPr/>
          <p:nvPr/>
        </p:nvSpPr>
        <p:spPr>
          <a:xfrm>
            <a:off x="1458705" y="2002571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458705" y="2920629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All</a:t>
            </a:r>
            <a:endParaRPr lang="ko-KR" altLang="en-US" sz="1200" dirty="0"/>
          </a:p>
        </p:txBody>
      </p:sp>
      <p:sp>
        <p:nvSpPr>
          <p:cNvPr id="25" name="구름 24"/>
          <p:cNvSpPr/>
          <p:nvPr/>
        </p:nvSpPr>
        <p:spPr>
          <a:xfrm>
            <a:off x="2508879" y="1994710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2508879" y="2912768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Single</a:t>
            </a:r>
            <a:endParaRPr lang="ko-KR" altLang="en-US" sz="1200" dirty="0"/>
          </a:p>
        </p:txBody>
      </p:sp>
      <p:sp>
        <p:nvSpPr>
          <p:cNvPr id="27" name="구름 26"/>
          <p:cNvSpPr/>
          <p:nvPr/>
        </p:nvSpPr>
        <p:spPr>
          <a:xfrm>
            <a:off x="3564336" y="2010432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564336" y="2928490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Bouquet</a:t>
            </a:r>
            <a:endParaRPr lang="ko-KR" altLang="en-US" sz="1200" dirty="0"/>
          </a:p>
        </p:txBody>
      </p:sp>
      <p:sp>
        <p:nvSpPr>
          <p:cNvPr id="29" name="구름 28"/>
          <p:cNvSpPr/>
          <p:nvPr/>
        </p:nvSpPr>
        <p:spPr>
          <a:xfrm>
            <a:off x="4614510" y="2002571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4614510" y="2920629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Black</a:t>
            </a:r>
            <a:endParaRPr lang="ko-KR" altLang="en-US" sz="1200" dirty="0"/>
          </a:p>
        </p:txBody>
      </p:sp>
      <p:sp>
        <p:nvSpPr>
          <p:cNvPr id="31" name="구름 30"/>
          <p:cNvSpPr/>
          <p:nvPr/>
        </p:nvSpPr>
        <p:spPr>
          <a:xfrm>
            <a:off x="5637996" y="2002571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637996" y="2920629"/>
            <a:ext cx="843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Rose bag</a:t>
            </a:r>
            <a:endParaRPr lang="ko-KR" altLang="en-US" sz="1200" dirty="0"/>
          </a:p>
        </p:txBody>
      </p:sp>
      <p:sp>
        <p:nvSpPr>
          <p:cNvPr id="33" name="구름 32"/>
          <p:cNvSpPr/>
          <p:nvPr/>
        </p:nvSpPr>
        <p:spPr>
          <a:xfrm>
            <a:off x="6688170" y="1994710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688170" y="2912768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Object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38F4E3BA-A2EC-44EB-8FA9-23A99886AA77}"/>
              </a:ext>
            </a:extLst>
          </p:cNvPr>
          <p:cNvGrpSpPr/>
          <p:nvPr/>
        </p:nvGrpSpPr>
        <p:grpSpPr>
          <a:xfrm>
            <a:off x="5009757" y="1544817"/>
            <a:ext cx="1008148" cy="538016"/>
            <a:chOff x="4885812" y="1652442"/>
            <a:chExt cx="1008148" cy="538016"/>
          </a:xfrm>
          <a:solidFill>
            <a:schemeClr val="bg1"/>
          </a:solidFill>
        </p:grpSpPr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6DD9925E-8692-48E8-B5B0-BB2B66FCB2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812" y="1652442"/>
              <a:ext cx="1008148" cy="27869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000" dirty="0">
                  <a:latin typeface="+mn-ea"/>
                </a:rPr>
                <a:t>All</a:t>
              </a:r>
            </a:p>
          </p:txBody>
        </p:sp>
        <p:sp>
          <p:nvSpPr>
            <p:cNvPr id="44" name="Rectangle 38">
              <a:extLst>
                <a:ext uri="{FF2B5EF4-FFF2-40B4-BE49-F238E27FC236}">
                  <a16:creationId xmlns:a16="http://schemas.microsoft.com/office/drawing/2014/main" id="{ED10A710-1F00-40B5-BA07-D3A6187C80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812" y="1911764"/>
              <a:ext cx="1008148" cy="27869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000" dirty="0">
                  <a:latin typeface="+mn-ea"/>
                </a:rPr>
                <a:t>Single</a:t>
              </a:r>
            </a:p>
          </p:txBody>
        </p:sp>
      </p:grpSp>
      <p:sp>
        <p:nvSpPr>
          <p:cNvPr id="45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087735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Bouquet</a:t>
            </a:r>
          </a:p>
        </p:txBody>
      </p:sp>
      <p:sp>
        <p:nvSpPr>
          <p:cNvPr id="46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366084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Black</a:t>
            </a:r>
          </a:p>
        </p:txBody>
      </p:sp>
      <p:sp>
        <p:nvSpPr>
          <p:cNvPr id="47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643899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Rose bag</a:t>
            </a:r>
          </a:p>
        </p:txBody>
      </p:sp>
      <p:sp>
        <p:nvSpPr>
          <p:cNvPr id="49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929682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200" dirty="0">
                <a:latin typeface="+mn-ea"/>
              </a:rPr>
              <a:t>Object</a:t>
            </a:r>
          </a:p>
        </p:txBody>
      </p:sp>
      <p:sp>
        <p:nvSpPr>
          <p:cNvPr id="12" name="순서도: 수행의 시작/종료 11"/>
          <p:cNvSpPr/>
          <p:nvPr/>
        </p:nvSpPr>
        <p:spPr>
          <a:xfrm>
            <a:off x="524614" y="3358342"/>
            <a:ext cx="732686" cy="28263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순서도: 수행의 시작/종료 35"/>
          <p:cNvSpPr/>
          <p:nvPr/>
        </p:nvSpPr>
        <p:spPr>
          <a:xfrm>
            <a:off x="510761" y="3361112"/>
            <a:ext cx="411952" cy="282633"/>
          </a:xfrm>
          <a:prstGeom prst="flowChartTermina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28106" y="3372198"/>
            <a:ext cx="9892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꽃다발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79501" y="3374971"/>
            <a:ext cx="6375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꽃병</a:t>
            </a:r>
            <a:endParaRPr lang="en-US" altLang="ko-KR" sz="1000" dirty="0"/>
          </a:p>
        </p:txBody>
      </p:sp>
      <p:sp>
        <p:nvSpPr>
          <p:cNvPr id="54" name="순서도: 수행의 시작/종료 53"/>
          <p:cNvSpPr/>
          <p:nvPr/>
        </p:nvSpPr>
        <p:spPr>
          <a:xfrm>
            <a:off x="524614" y="3358342"/>
            <a:ext cx="732686" cy="28263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순서도: 수행의 시작/종료 54"/>
          <p:cNvSpPr/>
          <p:nvPr/>
        </p:nvSpPr>
        <p:spPr>
          <a:xfrm>
            <a:off x="510761" y="3361112"/>
            <a:ext cx="411952" cy="282633"/>
          </a:xfrm>
          <a:prstGeom prst="flowChartTermina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428106" y="3372198"/>
            <a:ext cx="9892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꽃다발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79501" y="3366658"/>
            <a:ext cx="6375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꽃병</a:t>
            </a:r>
            <a:endParaRPr lang="en-US" altLang="ko-KR" sz="1000" dirty="0"/>
          </a:p>
        </p:txBody>
      </p:sp>
      <p:sp>
        <p:nvSpPr>
          <p:cNvPr id="58" name="순서도: 수행의 시작/종료 57"/>
          <p:cNvSpPr/>
          <p:nvPr/>
        </p:nvSpPr>
        <p:spPr>
          <a:xfrm>
            <a:off x="8021481" y="3338559"/>
            <a:ext cx="732686" cy="28263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/>
          <p:cNvSpPr txBox="1"/>
          <p:nvPr/>
        </p:nvSpPr>
        <p:spPr>
          <a:xfrm>
            <a:off x="8021482" y="3346875"/>
            <a:ext cx="7326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필터</a:t>
            </a:r>
            <a:endParaRPr lang="en-US" altLang="ko-KR" sz="1000" dirty="0"/>
          </a:p>
        </p:txBody>
      </p:sp>
      <p:sp>
        <p:nvSpPr>
          <p:cNvPr id="63" name="순서도: 수행의 시작/종료 62"/>
          <p:cNvSpPr/>
          <p:nvPr/>
        </p:nvSpPr>
        <p:spPr>
          <a:xfrm>
            <a:off x="7146386" y="3338559"/>
            <a:ext cx="732686" cy="282633"/>
          </a:xfrm>
          <a:prstGeom prst="flowChartTerminator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/>
          <p:cNvSpPr txBox="1"/>
          <p:nvPr/>
        </p:nvSpPr>
        <p:spPr>
          <a:xfrm>
            <a:off x="7146385" y="3344903"/>
            <a:ext cx="7326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수령일</a:t>
            </a:r>
            <a:endParaRPr lang="en-US" altLang="ko-KR" sz="1000" dirty="0"/>
          </a:p>
        </p:txBody>
      </p:sp>
      <p:grpSp>
        <p:nvGrpSpPr>
          <p:cNvPr id="65" name="그룹 73">
            <a:extLst>
              <a:ext uri="{FF2B5EF4-FFF2-40B4-BE49-F238E27FC236}">
                <a16:creationId xmlns:a16="http://schemas.microsoft.com/office/drawing/2014/main" id="{CD972ED9-29F3-43D9-97C1-863B9252AE3E}"/>
              </a:ext>
            </a:extLst>
          </p:cNvPr>
          <p:cNvGrpSpPr>
            <a:grpSpLocks/>
          </p:cNvGrpSpPr>
          <p:nvPr/>
        </p:nvGrpSpPr>
        <p:grpSpPr bwMode="auto">
          <a:xfrm>
            <a:off x="510760" y="3923142"/>
            <a:ext cx="8243407" cy="2411156"/>
            <a:chOff x="1760178" y="3306424"/>
            <a:chExt cx="6215748" cy="3226230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15E8310A-C211-479F-9EF8-F394F060FCC7}"/>
                </a:ext>
              </a:extLst>
            </p:cNvPr>
            <p:cNvSpPr/>
            <p:nvPr/>
          </p:nvSpPr>
          <p:spPr>
            <a:xfrm>
              <a:off x="1775802" y="3306425"/>
              <a:ext cx="6200124" cy="3226229"/>
            </a:xfrm>
            <a:prstGeom prst="rect">
              <a:avLst/>
            </a:prstGeom>
            <a:solidFill>
              <a:schemeClr val="bg1">
                <a:lumMod val="85000"/>
                <a:alpha val="41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+mn-ea"/>
              </a:endParaRPr>
            </a:p>
          </p:txBody>
        </p: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4C34683E-482E-4B2F-B7AB-5C4960B1B6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60178" y="3306426"/>
              <a:ext cx="6193596" cy="3207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CD9BD547-76C9-43CB-AD3C-0921BE6C9E9F}"/>
                </a:ext>
              </a:extLst>
            </p:cNvPr>
            <p:cNvCxnSpPr>
              <a:cxnSpLocks/>
            </p:cNvCxnSpPr>
            <p:nvPr/>
          </p:nvCxnSpPr>
          <p:spPr>
            <a:xfrm>
              <a:off x="1775804" y="3306424"/>
              <a:ext cx="6200122" cy="3207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직사각형 13"/>
          <p:cNvSpPr/>
          <p:nvPr/>
        </p:nvSpPr>
        <p:spPr>
          <a:xfrm>
            <a:off x="531481" y="3923142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531481" y="5627716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  <p:sp>
        <p:nvSpPr>
          <p:cNvPr id="70" name="직사각형 69"/>
          <p:cNvSpPr/>
          <p:nvPr/>
        </p:nvSpPr>
        <p:spPr>
          <a:xfrm>
            <a:off x="5123869" y="3923142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/>
          <p:cNvSpPr txBox="1"/>
          <p:nvPr/>
        </p:nvSpPr>
        <p:spPr>
          <a:xfrm>
            <a:off x="5123869" y="5627716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  <p:sp>
        <p:nvSpPr>
          <p:cNvPr id="72" name="직사각형 71"/>
          <p:cNvSpPr/>
          <p:nvPr/>
        </p:nvSpPr>
        <p:spPr>
          <a:xfrm>
            <a:off x="2827675" y="3909494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/>
          <p:cNvSpPr txBox="1"/>
          <p:nvPr/>
        </p:nvSpPr>
        <p:spPr>
          <a:xfrm>
            <a:off x="2827675" y="5614068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  <p:sp>
        <p:nvSpPr>
          <p:cNvPr id="74" name="직사각형 73"/>
          <p:cNvSpPr/>
          <p:nvPr/>
        </p:nvSpPr>
        <p:spPr>
          <a:xfrm>
            <a:off x="7263656" y="3923142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/>
          <p:cNvSpPr txBox="1"/>
          <p:nvPr/>
        </p:nvSpPr>
        <p:spPr>
          <a:xfrm>
            <a:off x="7263656" y="5627716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  <p:sp>
        <p:nvSpPr>
          <p:cNvPr id="16" name="모서리가 둥근 직사각형 15"/>
          <p:cNvSpPr/>
          <p:nvPr/>
        </p:nvSpPr>
        <p:spPr>
          <a:xfrm>
            <a:off x="3113982" y="2295565"/>
            <a:ext cx="3217025" cy="2548707"/>
          </a:xfrm>
          <a:prstGeom prst="roundRect">
            <a:avLst/>
          </a:prstGeom>
          <a:solidFill>
            <a:schemeClr val="bg1"/>
          </a:solidFill>
          <a:ln>
            <a:solidFill>
              <a:srgbClr val="FF33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4354045" y="2469381"/>
            <a:ext cx="769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2022</a:t>
            </a:r>
          </a:p>
          <a:p>
            <a:pPr algn="ctr"/>
            <a:r>
              <a:rPr lang="en-US" altLang="ko-KR" sz="1200" dirty="0"/>
              <a:t>6</a:t>
            </a:r>
            <a:r>
              <a:rPr lang="ko-KR" altLang="en-US" sz="1200" dirty="0"/>
              <a:t>월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157092" y="2533736"/>
            <a:ext cx="7698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</a:rPr>
              <a:t>◀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669967" y="2519768"/>
            <a:ext cx="7698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▶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798926" y="3345796"/>
            <a:ext cx="1821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/>
              <a:t>달력</a:t>
            </a:r>
          </a:p>
        </p:txBody>
      </p:sp>
    </p:spTree>
    <p:extLst>
      <p:ext uri="{BB962C8B-B14F-4D97-AF65-F5344CB8AC3E}">
        <p14:creationId xmlns:p14="http://schemas.microsoft.com/office/powerpoint/2010/main" val="1280533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88">
            <a:extLst>
              <a:ext uri="{FF2B5EF4-FFF2-40B4-BE49-F238E27FC236}">
                <a16:creationId xmlns:a16="http://schemas.microsoft.com/office/drawing/2014/main" id="{ABDB8440-CE63-48DF-9497-55587F4E2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6508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홈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kumimoji="0" lang="ko-KR" altLang="en-US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첫화면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Shop 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All 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필터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7A1F6F7-396D-4192-B1E5-9A4BA5772065}"/>
              </a:ext>
            </a:extLst>
          </p:cNvPr>
          <p:cNvGraphicFramePr>
            <a:graphicFrameLocks noGrp="1"/>
          </p:cNvGraphicFramePr>
          <p:nvPr/>
        </p:nvGraphicFramePr>
        <p:xfrm>
          <a:off x="9248775" y="1130276"/>
          <a:ext cx="2667000" cy="3027247"/>
        </p:xfrm>
        <a:graphic>
          <a:graphicData uri="http://schemas.openxmlformats.org/drawingml/2006/table">
            <a:tbl>
              <a:tblPr/>
              <a:tblGrid>
                <a:gridCol w="260333">
                  <a:extLst>
                    <a:ext uri="{9D8B030D-6E8A-4147-A177-3AD203B41FA5}">
                      <a16:colId xmlns:a16="http://schemas.microsoft.com/office/drawing/2014/main" val="908773230"/>
                    </a:ext>
                  </a:extLst>
                </a:gridCol>
                <a:gridCol w="2406667">
                  <a:extLst>
                    <a:ext uri="{9D8B030D-6E8A-4147-A177-3AD203B41FA5}">
                      <a16:colId xmlns:a16="http://schemas.microsoft.com/office/drawing/2014/main" val="200614062"/>
                    </a:ext>
                  </a:extLst>
                </a:gridCol>
              </a:tblGrid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088364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400546"/>
                  </a:ext>
                </a:extLst>
              </a:tr>
              <a:tr h="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51240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044655"/>
                  </a:ext>
                </a:extLst>
              </a:tr>
              <a:tr h="1539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812278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99185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53113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03356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06071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034423"/>
                  </a:ext>
                </a:extLst>
              </a:tr>
              <a:tr h="182563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특이사항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136287"/>
                  </a:ext>
                </a:extLst>
              </a:tr>
              <a:tr h="1068388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Volume, Price, Color </a:t>
                      </a:r>
                      <a:r>
                        <a:rPr kumimoji="1" lang="ko-KR" altLang="en-US" sz="9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두번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누르면 해제되도록</a:t>
                      </a: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639621"/>
                  </a:ext>
                </a:extLst>
              </a:tr>
            </a:tbl>
          </a:graphicData>
        </a:graphic>
      </p:graphicFrame>
      <p:sp>
        <p:nvSpPr>
          <p:cNvPr id="62" name="직사각형 2">
            <a:extLst>
              <a:ext uri="{FF2B5EF4-FFF2-40B4-BE49-F238E27FC236}">
                <a16:creationId xmlns:a16="http://schemas.microsoft.com/office/drawing/2014/main" id="{5518687E-0790-412D-9968-EC81D8ED2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4349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en-US" altLang="ko-KR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Kukka</a:t>
            </a:r>
            <a:endParaRPr kumimoji="0" lang="ko-KR" altLang="en-US" sz="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23BC7A-9B53-4C3C-8E8A-1B79FE9B7847}"/>
              </a:ext>
            </a:extLst>
          </p:cNvPr>
          <p:cNvSpPr/>
          <p:nvPr/>
        </p:nvSpPr>
        <p:spPr>
          <a:xfrm>
            <a:off x="243840" y="876377"/>
            <a:ext cx="8957310" cy="83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1">
            <a:extLst>
              <a:ext uri="{FF2B5EF4-FFF2-40B4-BE49-F238E27FC236}">
                <a16:creationId xmlns:a16="http://schemas.microsoft.com/office/drawing/2014/main" id="{6F49C3C3-8D9F-4FF7-9C3F-404CC57C9407}"/>
              </a:ext>
            </a:extLst>
          </p:cNvPr>
          <p:cNvGrpSpPr>
            <a:grpSpLocks/>
          </p:cNvGrpSpPr>
          <p:nvPr/>
        </p:nvGrpSpPr>
        <p:grpSpPr bwMode="auto">
          <a:xfrm>
            <a:off x="524614" y="1072047"/>
            <a:ext cx="1465372" cy="448310"/>
            <a:chOff x="1523993" y="2303462"/>
            <a:chExt cx="1011251" cy="601654"/>
          </a:xfrm>
        </p:grpSpPr>
        <p:grpSp>
          <p:nvGrpSpPr>
            <p:cNvPr id="6" name="그룹 73">
              <a:extLst>
                <a:ext uri="{FF2B5EF4-FFF2-40B4-BE49-F238E27FC236}">
                  <a16:creationId xmlns:a16="http://schemas.microsoft.com/office/drawing/2014/main" id="{04725FF9-CC4E-45DA-AA77-FB757EE2FC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993" y="2303462"/>
              <a:ext cx="1011251" cy="601654"/>
              <a:chOff x="1775801" y="3306425"/>
              <a:chExt cx="6177972" cy="3671522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CA03AEA-8734-470A-AB82-3C350F1A8DC9}"/>
                  </a:ext>
                </a:extLst>
              </p:cNvPr>
              <p:cNvSpPr/>
              <p:nvPr/>
            </p:nvSpPr>
            <p:spPr>
              <a:xfrm>
                <a:off x="1775801" y="3306425"/>
                <a:ext cx="6177972" cy="36715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+mn-ea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1BB0FDA-AE02-4DB5-9F5C-54248B4121E7}"/>
                  </a:ext>
                </a:extLst>
              </p:cNvPr>
              <p:cNvCxnSpPr/>
              <p:nvPr/>
            </p:nvCxnSpPr>
            <p:spPr>
              <a:xfrm flipV="1"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E2D5FA43-1322-4B55-B5BE-97F532468B0D}"/>
                  </a:ext>
                </a:extLst>
              </p:cNvPr>
              <p:cNvCxnSpPr/>
              <p:nvPr/>
            </p:nvCxnSpPr>
            <p:spPr>
              <a:xfrm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336D31-D017-41B3-A48F-14DC5F4755DA}"/>
                </a:ext>
              </a:extLst>
            </p:cNvPr>
            <p:cNvSpPr/>
            <p:nvPr/>
          </p:nvSpPr>
          <p:spPr bwMode="auto">
            <a:xfrm>
              <a:off x="1872159" y="2430976"/>
              <a:ext cx="296449" cy="3502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+mn-ea"/>
                </a:rPr>
                <a:t>LOGO</a:t>
              </a:r>
              <a:endParaRPr lang="ko-KR" altLang="en-US" sz="8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61C529B-890D-4929-91C7-AAAF665528AC}"/>
              </a:ext>
            </a:extLst>
          </p:cNvPr>
          <p:cNvSpPr/>
          <p:nvPr/>
        </p:nvSpPr>
        <p:spPr>
          <a:xfrm>
            <a:off x="4269710" y="1243183"/>
            <a:ext cx="4671559" cy="38472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en-US" altLang="ko-KR" sz="1000" b="1" dirty="0">
                <a:solidFill>
                  <a:prstClr val="black"/>
                </a:solidFill>
                <a:latin typeface="맑은 고딕" panose="020B0503020000020004" pitchFamily="50" charset="-127"/>
              </a:rPr>
              <a:t>Subscription    Shop    Express    Class    |  About    Contents    Partner</a:t>
            </a:r>
          </a:p>
          <a:p>
            <a:pPr algn="ctr"/>
            <a:endParaRPr lang="en-US" altLang="ko-KR" sz="1000" b="1" dirty="0">
              <a:solidFill>
                <a:prstClr val="black"/>
              </a:solidFill>
              <a:latin typeface="맑은 고딕" panose="020B0503020000020004" pitchFamily="50" charset="-127"/>
            </a:endParaRPr>
          </a:p>
          <a:p>
            <a:pPr algn="ctr"/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87" name="Rectangle 71">
            <a:extLst>
              <a:ext uri="{FF2B5EF4-FFF2-40B4-BE49-F238E27FC236}">
                <a16:creationId xmlns:a16="http://schemas.microsoft.com/office/drawing/2014/main" id="{751B3504-9967-415A-9C4C-BEF246995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49" y="911116"/>
            <a:ext cx="1216969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Sign in      My </a:t>
            </a:r>
            <a:r>
              <a:rPr lang="en-US" altLang="ko-KR" sz="800" dirty="0" err="1">
                <a:latin typeface="+mn-ea"/>
              </a:rPr>
              <a:t>Kukka</a:t>
            </a:r>
            <a:endParaRPr lang="ko-KR" altLang="en-US" sz="800" dirty="0">
              <a:latin typeface="+mn-ea"/>
            </a:endParaRPr>
          </a:p>
        </p:txBody>
      </p:sp>
      <p:sp>
        <p:nvSpPr>
          <p:cNvPr id="48" name="Rectangle 71">
            <a:extLst>
              <a:ext uri="{FF2B5EF4-FFF2-40B4-BE49-F238E27FC236}">
                <a16:creationId xmlns:a16="http://schemas.microsoft.com/office/drawing/2014/main" id="{DF148436-D788-4564-8D09-817B3A81C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9290" y="914227"/>
            <a:ext cx="455396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search</a:t>
            </a:r>
            <a:endParaRPr lang="ko-KR" altLang="en-US" sz="800" dirty="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4567" y="116378"/>
            <a:ext cx="2593571" cy="2576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구름 1"/>
          <p:cNvSpPr/>
          <p:nvPr/>
        </p:nvSpPr>
        <p:spPr>
          <a:xfrm>
            <a:off x="1458705" y="2002571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458705" y="2920629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All</a:t>
            </a:r>
            <a:endParaRPr lang="ko-KR" altLang="en-US" sz="1200" dirty="0"/>
          </a:p>
        </p:txBody>
      </p:sp>
      <p:sp>
        <p:nvSpPr>
          <p:cNvPr id="25" name="구름 24"/>
          <p:cNvSpPr/>
          <p:nvPr/>
        </p:nvSpPr>
        <p:spPr>
          <a:xfrm>
            <a:off x="2508879" y="1994710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2508879" y="2912768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Single</a:t>
            </a:r>
            <a:endParaRPr lang="ko-KR" altLang="en-US" sz="1200" dirty="0"/>
          </a:p>
        </p:txBody>
      </p:sp>
      <p:sp>
        <p:nvSpPr>
          <p:cNvPr id="27" name="구름 26"/>
          <p:cNvSpPr/>
          <p:nvPr/>
        </p:nvSpPr>
        <p:spPr>
          <a:xfrm>
            <a:off x="3564336" y="2010432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564336" y="2928490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Bouquet</a:t>
            </a:r>
            <a:endParaRPr lang="ko-KR" altLang="en-US" sz="1200" dirty="0"/>
          </a:p>
        </p:txBody>
      </p:sp>
      <p:sp>
        <p:nvSpPr>
          <p:cNvPr id="29" name="구름 28"/>
          <p:cNvSpPr/>
          <p:nvPr/>
        </p:nvSpPr>
        <p:spPr>
          <a:xfrm>
            <a:off x="4614510" y="2002571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4614510" y="2920629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Black</a:t>
            </a:r>
            <a:endParaRPr lang="ko-KR" altLang="en-US" sz="1200" dirty="0"/>
          </a:p>
        </p:txBody>
      </p:sp>
      <p:sp>
        <p:nvSpPr>
          <p:cNvPr id="31" name="구름 30"/>
          <p:cNvSpPr/>
          <p:nvPr/>
        </p:nvSpPr>
        <p:spPr>
          <a:xfrm>
            <a:off x="5637996" y="2002571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5637996" y="2920629"/>
            <a:ext cx="843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Rose bag</a:t>
            </a:r>
            <a:endParaRPr lang="ko-KR" altLang="en-US" sz="1200" dirty="0"/>
          </a:p>
        </p:txBody>
      </p:sp>
      <p:sp>
        <p:nvSpPr>
          <p:cNvPr id="33" name="구름 32"/>
          <p:cNvSpPr/>
          <p:nvPr/>
        </p:nvSpPr>
        <p:spPr>
          <a:xfrm>
            <a:off x="6688170" y="1994710"/>
            <a:ext cx="789709" cy="839760"/>
          </a:xfrm>
          <a:prstGeom prst="clou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688170" y="2912768"/>
            <a:ext cx="789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Object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38F4E3BA-A2EC-44EB-8FA9-23A99886AA77}"/>
              </a:ext>
            </a:extLst>
          </p:cNvPr>
          <p:cNvGrpSpPr/>
          <p:nvPr/>
        </p:nvGrpSpPr>
        <p:grpSpPr>
          <a:xfrm>
            <a:off x="5009757" y="1544817"/>
            <a:ext cx="1008148" cy="538016"/>
            <a:chOff x="4885812" y="1652442"/>
            <a:chExt cx="1008148" cy="538016"/>
          </a:xfrm>
          <a:solidFill>
            <a:schemeClr val="bg1"/>
          </a:solidFill>
        </p:grpSpPr>
        <p:sp>
          <p:nvSpPr>
            <p:cNvPr id="43" name="Rectangle 38">
              <a:extLst>
                <a:ext uri="{FF2B5EF4-FFF2-40B4-BE49-F238E27FC236}">
                  <a16:creationId xmlns:a16="http://schemas.microsoft.com/office/drawing/2014/main" id="{6DD9925E-8692-48E8-B5B0-BB2B66FCB2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812" y="1652442"/>
              <a:ext cx="1008148" cy="27869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000" dirty="0">
                  <a:latin typeface="+mn-ea"/>
                </a:rPr>
                <a:t>All</a:t>
              </a:r>
            </a:p>
          </p:txBody>
        </p:sp>
        <p:sp>
          <p:nvSpPr>
            <p:cNvPr id="44" name="Rectangle 38">
              <a:extLst>
                <a:ext uri="{FF2B5EF4-FFF2-40B4-BE49-F238E27FC236}">
                  <a16:creationId xmlns:a16="http://schemas.microsoft.com/office/drawing/2014/main" id="{ED10A710-1F00-40B5-BA07-D3A6187C80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5812" y="1911764"/>
              <a:ext cx="1008148" cy="27869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ko-KR" sz="1000" dirty="0">
                  <a:latin typeface="+mn-ea"/>
                </a:rPr>
                <a:t>Single</a:t>
              </a:r>
            </a:p>
          </p:txBody>
        </p:sp>
      </p:grpSp>
      <p:sp>
        <p:nvSpPr>
          <p:cNvPr id="45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087735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Bouquet</a:t>
            </a:r>
          </a:p>
        </p:txBody>
      </p:sp>
      <p:sp>
        <p:nvSpPr>
          <p:cNvPr id="46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366084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Black</a:t>
            </a:r>
          </a:p>
        </p:txBody>
      </p:sp>
      <p:sp>
        <p:nvSpPr>
          <p:cNvPr id="47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643899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000" dirty="0">
                <a:latin typeface="+mn-ea"/>
              </a:rPr>
              <a:t>Rose bag</a:t>
            </a:r>
          </a:p>
        </p:txBody>
      </p:sp>
      <p:sp>
        <p:nvSpPr>
          <p:cNvPr id="49" name="Rectangle 38">
            <a:extLst>
              <a:ext uri="{FF2B5EF4-FFF2-40B4-BE49-F238E27FC236}">
                <a16:creationId xmlns:a16="http://schemas.microsoft.com/office/drawing/2014/main" id="{6DD9925E-8692-48E8-B5B0-BB2B66FCB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9757" y="2929682"/>
            <a:ext cx="1008148" cy="278694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200" dirty="0">
                <a:latin typeface="+mn-ea"/>
              </a:rPr>
              <a:t>Object</a:t>
            </a:r>
          </a:p>
        </p:txBody>
      </p:sp>
      <p:sp>
        <p:nvSpPr>
          <p:cNvPr id="12" name="순서도: 수행의 시작/종료 11"/>
          <p:cNvSpPr/>
          <p:nvPr/>
        </p:nvSpPr>
        <p:spPr>
          <a:xfrm>
            <a:off x="524614" y="3358342"/>
            <a:ext cx="732686" cy="28263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순서도: 수행의 시작/종료 35"/>
          <p:cNvSpPr/>
          <p:nvPr/>
        </p:nvSpPr>
        <p:spPr>
          <a:xfrm>
            <a:off x="510761" y="3361112"/>
            <a:ext cx="411952" cy="282633"/>
          </a:xfrm>
          <a:prstGeom prst="flowChartTermina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28106" y="3372198"/>
            <a:ext cx="9892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꽃다발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79501" y="3374971"/>
            <a:ext cx="6375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꽃병</a:t>
            </a:r>
            <a:endParaRPr lang="en-US" altLang="ko-KR" sz="1000" dirty="0"/>
          </a:p>
        </p:txBody>
      </p:sp>
      <p:sp>
        <p:nvSpPr>
          <p:cNvPr id="54" name="순서도: 수행의 시작/종료 53"/>
          <p:cNvSpPr/>
          <p:nvPr/>
        </p:nvSpPr>
        <p:spPr>
          <a:xfrm>
            <a:off x="524614" y="3358342"/>
            <a:ext cx="732686" cy="28263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순서도: 수행의 시작/종료 54"/>
          <p:cNvSpPr/>
          <p:nvPr/>
        </p:nvSpPr>
        <p:spPr>
          <a:xfrm>
            <a:off x="510761" y="3361112"/>
            <a:ext cx="411952" cy="282633"/>
          </a:xfrm>
          <a:prstGeom prst="flowChartTermina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428106" y="3372198"/>
            <a:ext cx="9892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</a:rPr>
              <a:t>꽃다발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879501" y="3366658"/>
            <a:ext cx="6375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꽃병</a:t>
            </a:r>
            <a:endParaRPr lang="en-US" altLang="ko-KR" sz="1000" dirty="0"/>
          </a:p>
        </p:txBody>
      </p:sp>
      <p:sp>
        <p:nvSpPr>
          <p:cNvPr id="58" name="순서도: 수행의 시작/종료 57"/>
          <p:cNvSpPr/>
          <p:nvPr/>
        </p:nvSpPr>
        <p:spPr>
          <a:xfrm>
            <a:off x="8021481" y="3338559"/>
            <a:ext cx="732686" cy="282633"/>
          </a:xfrm>
          <a:prstGeom prst="flowChartTerminator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TextBox 60"/>
          <p:cNvSpPr txBox="1"/>
          <p:nvPr/>
        </p:nvSpPr>
        <p:spPr>
          <a:xfrm>
            <a:off x="8006165" y="3358342"/>
            <a:ext cx="7326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필터</a:t>
            </a:r>
            <a:endParaRPr lang="en-US" altLang="ko-KR" sz="1000" dirty="0"/>
          </a:p>
        </p:txBody>
      </p:sp>
      <p:sp>
        <p:nvSpPr>
          <p:cNvPr id="63" name="순서도: 수행의 시작/종료 62"/>
          <p:cNvSpPr/>
          <p:nvPr/>
        </p:nvSpPr>
        <p:spPr>
          <a:xfrm>
            <a:off x="7146386" y="3338559"/>
            <a:ext cx="732686" cy="282633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/>
          <p:cNvSpPr txBox="1"/>
          <p:nvPr/>
        </p:nvSpPr>
        <p:spPr>
          <a:xfrm>
            <a:off x="7132243" y="3349109"/>
            <a:ext cx="7326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/>
              <a:t>수령일</a:t>
            </a:r>
            <a:endParaRPr lang="en-US" altLang="ko-KR" sz="1000" dirty="0"/>
          </a:p>
        </p:txBody>
      </p:sp>
      <p:grpSp>
        <p:nvGrpSpPr>
          <p:cNvPr id="65" name="그룹 73">
            <a:extLst>
              <a:ext uri="{FF2B5EF4-FFF2-40B4-BE49-F238E27FC236}">
                <a16:creationId xmlns:a16="http://schemas.microsoft.com/office/drawing/2014/main" id="{CD972ED9-29F3-43D9-97C1-863B9252AE3E}"/>
              </a:ext>
            </a:extLst>
          </p:cNvPr>
          <p:cNvGrpSpPr>
            <a:grpSpLocks/>
          </p:cNvGrpSpPr>
          <p:nvPr/>
        </p:nvGrpSpPr>
        <p:grpSpPr bwMode="auto">
          <a:xfrm>
            <a:off x="510760" y="3923142"/>
            <a:ext cx="8243407" cy="2411156"/>
            <a:chOff x="1760178" y="3306424"/>
            <a:chExt cx="6215748" cy="3226230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15E8310A-C211-479F-9EF8-F394F060FCC7}"/>
                </a:ext>
              </a:extLst>
            </p:cNvPr>
            <p:cNvSpPr/>
            <p:nvPr/>
          </p:nvSpPr>
          <p:spPr>
            <a:xfrm>
              <a:off x="1775802" y="3306425"/>
              <a:ext cx="6200124" cy="3226229"/>
            </a:xfrm>
            <a:prstGeom prst="rect">
              <a:avLst/>
            </a:prstGeom>
            <a:solidFill>
              <a:schemeClr val="bg1">
                <a:lumMod val="85000"/>
                <a:alpha val="41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dirty="0">
                <a:latin typeface="+mn-ea"/>
              </a:endParaRPr>
            </a:p>
          </p:txBody>
        </p: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4C34683E-482E-4B2F-B7AB-5C4960B1B6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60178" y="3306426"/>
              <a:ext cx="6193596" cy="3207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CD9BD547-76C9-43CB-AD3C-0921BE6C9E9F}"/>
                </a:ext>
              </a:extLst>
            </p:cNvPr>
            <p:cNvCxnSpPr>
              <a:cxnSpLocks/>
            </p:cNvCxnSpPr>
            <p:nvPr/>
          </p:nvCxnSpPr>
          <p:spPr>
            <a:xfrm>
              <a:off x="1775804" y="3306424"/>
              <a:ext cx="6200122" cy="3207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직사각형 13"/>
          <p:cNvSpPr/>
          <p:nvPr/>
        </p:nvSpPr>
        <p:spPr>
          <a:xfrm>
            <a:off x="531481" y="3923142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531481" y="5627716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  <p:sp>
        <p:nvSpPr>
          <p:cNvPr id="70" name="직사각형 69"/>
          <p:cNvSpPr/>
          <p:nvPr/>
        </p:nvSpPr>
        <p:spPr>
          <a:xfrm>
            <a:off x="5123869" y="3923142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/>
          <p:cNvSpPr txBox="1"/>
          <p:nvPr/>
        </p:nvSpPr>
        <p:spPr>
          <a:xfrm>
            <a:off x="5123869" y="5627716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  <p:sp>
        <p:nvSpPr>
          <p:cNvPr id="72" name="직사각형 71"/>
          <p:cNvSpPr/>
          <p:nvPr/>
        </p:nvSpPr>
        <p:spPr>
          <a:xfrm>
            <a:off x="2827675" y="3909494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/>
          <p:cNvSpPr txBox="1"/>
          <p:nvPr/>
        </p:nvSpPr>
        <p:spPr>
          <a:xfrm>
            <a:off x="2827675" y="5614068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  <p:sp>
        <p:nvSpPr>
          <p:cNvPr id="74" name="직사각형 73"/>
          <p:cNvSpPr/>
          <p:nvPr/>
        </p:nvSpPr>
        <p:spPr>
          <a:xfrm>
            <a:off x="7263656" y="3923142"/>
            <a:ext cx="1458505" cy="16214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/>
          <p:cNvSpPr txBox="1"/>
          <p:nvPr/>
        </p:nvSpPr>
        <p:spPr>
          <a:xfrm>
            <a:off x="7263656" y="5627716"/>
            <a:ext cx="14585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이름</a:t>
            </a:r>
            <a:endParaRPr lang="en-US" altLang="ko-KR" sz="1400" dirty="0"/>
          </a:p>
          <a:p>
            <a:r>
              <a:rPr lang="ko-KR" altLang="en-US" sz="1100" dirty="0"/>
              <a:t>가격</a:t>
            </a: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3872" y="3687931"/>
            <a:ext cx="2112855" cy="290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73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직사각형 88">
            <a:extLst>
              <a:ext uri="{FF2B5EF4-FFF2-40B4-BE49-F238E27FC236}">
                <a16:creationId xmlns:a16="http://schemas.microsoft.com/office/drawing/2014/main" id="{ABDB8440-CE63-48DF-9497-55587F4E2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6508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홈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</a:t>
            </a:r>
            <a:r>
              <a:rPr kumimoji="0" lang="ko-KR" altLang="en-US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첫화면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Shop 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</a:t>
            </a:r>
            <a:r>
              <a:rPr kumimoji="0" lang="en-US" altLang="ko-KR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All </a:t>
            </a:r>
            <a:r>
              <a:rPr kumimoji="0" lang="ko-KR" altLang="en-US" sz="800" b="1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▶ 상품선택 </a:t>
            </a:r>
            <a:endParaRPr kumimoji="0" lang="en-US" altLang="ko-KR" sz="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7A1F6F7-396D-4192-B1E5-9A4BA57720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109236"/>
              </p:ext>
            </p:extLst>
          </p:nvPr>
        </p:nvGraphicFramePr>
        <p:xfrm>
          <a:off x="9248775" y="1130276"/>
          <a:ext cx="2667000" cy="3027247"/>
        </p:xfrm>
        <a:graphic>
          <a:graphicData uri="http://schemas.openxmlformats.org/drawingml/2006/table">
            <a:tbl>
              <a:tblPr/>
              <a:tblGrid>
                <a:gridCol w="260333">
                  <a:extLst>
                    <a:ext uri="{9D8B030D-6E8A-4147-A177-3AD203B41FA5}">
                      <a16:colId xmlns:a16="http://schemas.microsoft.com/office/drawing/2014/main" val="908773230"/>
                    </a:ext>
                  </a:extLst>
                </a:gridCol>
                <a:gridCol w="2406667">
                  <a:extLst>
                    <a:ext uri="{9D8B030D-6E8A-4147-A177-3AD203B41FA5}">
                      <a16:colId xmlns:a16="http://schemas.microsoft.com/office/drawing/2014/main" val="200614062"/>
                    </a:ext>
                  </a:extLst>
                </a:gridCol>
              </a:tblGrid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1088364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400546"/>
                  </a:ext>
                </a:extLst>
              </a:tr>
              <a:tr h="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51240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8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044655"/>
                  </a:ext>
                </a:extLst>
              </a:tr>
              <a:tr h="1539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812278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99185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53113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033561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0060716"/>
                  </a:ext>
                </a:extLst>
              </a:tr>
              <a:tr h="1825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ko-KR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38973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034423"/>
                  </a:ext>
                </a:extLst>
              </a:tr>
              <a:tr h="182563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특이사항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136287"/>
                  </a:ext>
                </a:extLst>
              </a:tr>
              <a:tr h="1068388">
                <a:tc grid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상품 정보</a:t>
                      </a: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… 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</a:t>
                      </a: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주문하기 고정</a:t>
                      </a: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상단 바로 올라가기</a:t>
                      </a: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상품사진 </a:t>
                      </a: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개씩</a:t>
                      </a:r>
                      <a:r>
                        <a:rPr kumimoji="1" lang="en-US" altLang="ko-KR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kumimoji="1" lang="ko-KR" altLang="en-US" sz="9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배너형</a:t>
                      </a: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kumimoji="1" lang="en-US" altLang="ko-KR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9487" marR="19487" marT="17988" marB="17988" horzOverflow="overflow">
                    <a:lnL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D0D0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E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2639621"/>
                  </a:ext>
                </a:extLst>
              </a:tr>
            </a:tbl>
          </a:graphicData>
        </a:graphic>
      </p:graphicFrame>
      <p:sp>
        <p:nvSpPr>
          <p:cNvPr id="62" name="직사각형 2">
            <a:extLst>
              <a:ext uri="{FF2B5EF4-FFF2-40B4-BE49-F238E27FC236}">
                <a16:creationId xmlns:a16="http://schemas.microsoft.com/office/drawing/2014/main" id="{5518687E-0790-412D-9968-EC81D8ED2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7300" y="434975"/>
            <a:ext cx="3043238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r>
              <a:rPr kumimoji="0" lang="en-US" altLang="ko-KR" sz="800" b="1" dirty="0" err="1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Kukka</a:t>
            </a:r>
            <a:endParaRPr kumimoji="0" lang="ko-KR" altLang="en-US" sz="800" b="1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F23BC7A-9B53-4C3C-8E8A-1B79FE9B7847}"/>
              </a:ext>
            </a:extLst>
          </p:cNvPr>
          <p:cNvSpPr/>
          <p:nvPr/>
        </p:nvSpPr>
        <p:spPr>
          <a:xfrm>
            <a:off x="243840" y="876377"/>
            <a:ext cx="8957310" cy="83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그룹 41">
            <a:extLst>
              <a:ext uri="{FF2B5EF4-FFF2-40B4-BE49-F238E27FC236}">
                <a16:creationId xmlns:a16="http://schemas.microsoft.com/office/drawing/2014/main" id="{6F49C3C3-8D9F-4FF7-9C3F-404CC57C9407}"/>
              </a:ext>
            </a:extLst>
          </p:cNvPr>
          <p:cNvGrpSpPr>
            <a:grpSpLocks/>
          </p:cNvGrpSpPr>
          <p:nvPr/>
        </p:nvGrpSpPr>
        <p:grpSpPr bwMode="auto">
          <a:xfrm>
            <a:off x="524614" y="1072047"/>
            <a:ext cx="1465372" cy="448310"/>
            <a:chOff x="1523993" y="2303462"/>
            <a:chExt cx="1011251" cy="601654"/>
          </a:xfrm>
        </p:grpSpPr>
        <p:grpSp>
          <p:nvGrpSpPr>
            <p:cNvPr id="6" name="그룹 73">
              <a:extLst>
                <a:ext uri="{FF2B5EF4-FFF2-40B4-BE49-F238E27FC236}">
                  <a16:creationId xmlns:a16="http://schemas.microsoft.com/office/drawing/2014/main" id="{04725FF9-CC4E-45DA-AA77-FB757EE2FC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3993" y="2303462"/>
              <a:ext cx="1011251" cy="601654"/>
              <a:chOff x="1775801" y="3306425"/>
              <a:chExt cx="6177972" cy="3671522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CA03AEA-8734-470A-AB82-3C350F1A8DC9}"/>
                  </a:ext>
                </a:extLst>
              </p:cNvPr>
              <p:cNvSpPr/>
              <p:nvPr/>
            </p:nvSpPr>
            <p:spPr>
              <a:xfrm>
                <a:off x="1775801" y="3306425"/>
                <a:ext cx="6177972" cy="367152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>
                  <a:latin typeface="+mn-ea"/>
                </a:endParaRPr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51BB0FDA-AE02-4DB5-9F5C-54248B4121E7}"/>
                  </a:ext>
                </a:extLst>
              </p:cNvPr>
              <p:cNvCxnSpPr/>
              <p:nvPr/>
            </p:nvCxnSpPr>
            <p:spPr>
              <a:xfrm flipV="1"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E2D5FA43-1322-4B55-B5BE-97F532468B0D}"/>
                  </a:ext>
                </a:extLst>
              </p:cNvPr>
              <p:cNvCxnSpPr/>
              <p:nvPr/>
            </p:nvCxnSpPr>
            <p:spPr>
              <a:xfrm>
                <a:off x="1775801" y="3306425"/>
                <a:ext cx="6177972" cy="3671522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4336D31-D017-41B3-A48F-14DC5F4755DA}"/>
                </a:ext>
              </a:extLst>
            </p:cNvPr>
            <p:cNvSpPr/>
            <p:nvPr/>
          </p:nvSpPr>
          <p:spPr bwMode="auto">
            <a:xfrm>
              <a:off x="1872159" y="2430976"/>
              <a:ext cx="296449" cy="3502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spAutoFit/>
            </a:bodyPr>
            <a:lstStyle/>
            <a:p>
              <a:pPr algn="ctr">
                <a:defRPr/>
              </a:pPr>
              <a:r>
                <a:rPr lang="en-US" altLang="ko-KR" sz="800" dirty="0">
                  <a:solidFill>
                    <a:schemeClr val="tx1"/>
                  </a:solidFill>
                  <a:latin typeface="+mn-ea"/>
                </a:rPr>
                <a:t>LOGO</a:t>
              </a:r>
              <a:endParaRPr lang="ko-KR" altLang="en-US" sz="800" dirty="0">
                <a:solidFill>
                  <a:schemeClr val="tx1"/>
                </a:solidFill>
                <a:latin typeface="+mn-ea"/>
              </a:endParaRPr>
            </a:p>
          </p:txBody>
        </p:sp>
      </p:grp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E61C529B-890D-4929-91C7-AAAF665528AC}"/>
              </a:ext>
            </a:extLst>
          </p:cNvPr>
          <p:cNvSpPr/>
          <p:nvPr/>
        </p:nvSpPr>
        <p:spPr>
          <a:xfrm>
            <a:off x="4269710" y="1243183"/>
            <a:ext cx="4671559" cy="38472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algn="ctr"/>
            <a:r>
              <a:rPr lang="en-US" altLang="ko-KR" sz="1000" b="1" dirty="0">
                <a:solidFill>
                  <a:prstClr val="black"/>
                </a:solidFill>
                <a:latin typeface="맑은 고딕" panose="020B0503020000020004" pitchFamily="50" charset="-127"/>
              </a:rPr>
              <a:t>Subscription    Shop    Express    Class    |  About    Contents    Partner</a:t>
            </a:r>
          </a:p>
          <a:p>
            <a:pPr algn="ctr"/>
            <a:endParaRPr lang="en-US" altLang="ko-KR" sz="1000" b="1" dirty="0">
              <a:solidFill>
                <a:prstClr val="black"/>
              </a:solidFill>
              <a:latin typeface="맑은 고딕" panose="020B0503020000020004" pitchFamily="50" charset="-127"/>
            </a:endParaRPr>
          </a:p>
          <a:p>
            <a:pPr algn="ctr"/>
            <a:endParaRPr lang="ko-KR" altLang="en-US" sz="900" dirty="0">
              <a:solidFill>
                <a:schemeClr val="bg1">
                  <a:lumMod val="6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87" name="Rectangle 71">
            <a:extLst>
              <a:ext uri="{FF2B5EF4-FFF2-40B4-BE49-F238E27FC236}">
                <a16:creationId xmlns:a16="http://schemas.microsoft.com/office/drawing/2014/main" id="{751B3504-9967-415A-9C4C-BEF2469955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49" y="911116"/>
            <a:ext cx="1216969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Sign in      My </a:t>
            </a:r>
            <a:r>
              <a:rPr lang="en-US" altLang="ko-KR" sz="800" dirty="0" err="1">
                <a:latin typeface="+mn-ea"/>
              </a:rPr>
              <a:t>Kukka</a:t>
            </a:r>
            <a:endParaRPr lang="ko-KR" altLang="en-US" sz="800" dirty="0">
              <a:latin typeface="+mn-ea"/>
            </a:endParaRPr>
          </a:p>
        </p:txBody>
      </p:sp>
      <p:sp>
        <p:nvSpPr>
          <p:cNvPr id="48" name="Rectangle 71">
            <a:extLst>
              <a:ext uri="{FF2B5EF4-FFF2-40B4-BE49-F238E27FC236}">
                <a16:creationId xmlns:a16="http://schemas.microsoft.com/office/drawing/2014/main" id="{DF148436-D788-4564-8D09-817B3A81C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79290" y="914227"/>
            <a:ext cx="455396" cy="216050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ko-KR" sz="800" dirty="0">
                <a:latin typeface="+mn-ea"/>
              </a:rPr>
              <a:t>search</a:t>
            </a:r>
            <a:endParaRPr lang="ko-KR" altLang="en-US" sz="800" dirty="0">
              <a:latin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4567" y="116378"/>
            <a:ext cx="2593571" cy="2576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939" y="1828933"/>
            <a:ext cx="2045455" cy="4200666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515721" y="2377440"/>
            <a:ext cx="5684995" cy="9975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1857337" y="2691537"/>
            <a:ext cx="2652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상품 사진</a:t>
            </a:r>
            <a:endParaRPr lang="en-US" altLang="ko-KR" dirty="0"/>
          </a:p>
        </p:txBody>
      </p:sp>
      <p:graphicFrame>
        <p:nvGraphicFramePr>
          <p:cNvPr id="21" name="표 20"/>
          <p:cNvGraphicFramePr>
            <a:graphicFrameLocks noGrp="1"/>
          </p:cNvGraphicFramePr>
          <p:nvPr/>
        </p:nvGraphicFramePr>
        <p:xfrm>
          <a:off x="515721" y="1918477"/>
          <a:ext cx="5684995" cy="426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36999">
                  <a:extLst>
                    <a:ext uri="{9D8B030D-6E8A-4147-A177-3AD203B41FA5}">
                      <a16:colId xmlns:a16="http://schemas.microsoft.com/office/drawing/2014/main" val="1160293413"/>
                    </a:ext>
                  </a:extLst>
                </a:gridCol>
                <a:gridCol w="1136999">
                  <a:extLst>
                    <a:ext uri="{9D8B030D-6E8A-4147-A177-3AD203B41FA5}">
                      <a16:colId xmlns:a16="http://schemas.microsoft.com/office/drawing/2014/main" val="3792118167"/>
                    </a:ext>
                  </a:extLst>
                </a:gridCol>
                <a:gridCol w="1136999">
                  <a:extLst>
                    <a:ext uri="{9D8B030D-6E8A-4147-A177-3AD203B41FA5}">
                      <a16:colId xmlns:a16="http://schemas.microsoft.com/office/drawing/2014/main" val="1989949377"/>
                    </a:ext>
                  </a:extLst>
                </a:gridCol>
                <a:gridCol w="1136999">
                  <a:extLst>
                    <a:ext uri="{9D8B030D-6E8A-4147-A177-3AD203B41FA5}">
                      <a16:colId xmlns:a16="http://schemas.microsoft.com/office/drawing/2014/main" val="1072088268"/>
                    </a:ext>
                  </a:extLst>
                </a:gridCol>
                <a:gridCol w="1136999">
                  <a:extLst>
                    <a:ext uri="{9D8B030D-6E8A-4147-A177-3AD203B41FA5}">
                      <a16:colId xmlns:a16="http://schemas.microsoft.com/office/drawing/2014/main" val="6461642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상품 정보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주의 사항 </a:t>
                      </a:r>
                      <a:r>
                        <a:rPr lang="en-US" altLang="ko-KR" sz="1100" dirty="0"/>
                        <a:t>&amp; </a:t>
                      </a:r>
                      <a:r>
                        <a:rPr lang="ko-KR" altLang="en-US" sz="1100" dirty="0"/>
                        <a:t>사이즈 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꽃을 </a:t>
                      </a:r>
                      <a:r>
                        <a:rPr lang="ko-KR" altLang="en-US" sz="1100" dirty="0" err="1"/>
                        <a:t>오래보는</a:t>
                      </a:r>
                      <a:r>
                        <a:rPr lang="ko-KR" altLang="en-US" sz="1100" dirty="0"/>
                        <a:t> 방법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/>
                        <a:t>배송방법</a:t>
                      </a:r>
                      <a:endParaRPr lang="ko-KR" altLang="en-US" sz="11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원산지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736947"/>
                  </a:ext>
                </a:extLst>
              </a:tr>
            </a:tbl>
          </a:graphicData>
        </a:graphic>
      </p:graphicFrame>
      <p:sp>
        <p:nvSpPr>
          <p:cNvPr id="69" name="직사각형 68"/>
          <p:cNvSpPr/>
          <p:nvPr/>
        </p:nvSpPr>
        <p:spPr>
          <a:xfrm>
            <a:off x="515721" y="3490340"/>
            <a:ext cx="5684995" cy="7503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/>
          <p:cNvSpPr txBox="1"/>
          <p:nvPr/>
        </p:nvSpPr>
        <p:spPr>
          <a:xfrm>
            <a:off x="1741392" y="3680830"/>
            <a:ext cx="288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주의 사항 </a:t>
            </a:r>
            <a:r>
              <a:rPr lang="en-US" altLang="ko-KR" dirty="0"/>
              <a:t>&amp; </a:t>
            </a:r>
            <a:r>
              <a:rPr lang="ko-KR" altLang="en-US" dirty="0"/>
              <a:t>사이즈 정보</a:t>
            </a:r>
            <a:endParaRPr lang="en-US" altLang="ko-KR" dirty="0"/>
          </a:p>
        </p:txBody>
      </p:sp>
      <p:sp>
        <p:nvSpPr>
          <p:cNvPr id="79" name="직사각형 78"/>
          <p:cNvSpPr/>
          <p:nvPr/>
        </p:nvSpPr>
        <p:spPr>
          <a:xfrm>
            <a:off x="510067" y="4348013"/>
            <a:ext cx="5684995" cy="7503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/>
          <p:cNvSpPr txBox="1"/>
          <p:nvPr/>
        </p:nvSpPr>
        <p:spPr>
          <a:xfrm>
            <a:off x="1735738" y="4538503"/>
            <a:ext cx="288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꽃을 </a:t>
            </a:r>
            <a:r>
              <a:rPr lang="ko-KR" altLang="en-US" dirty="0" err="1"/>
              <a:t>오래보는방법</a:t>
            </a:r>
            <a:endParaRPr lang="en-US" altLang="ko-KR" dirty="0"/>
          </a:p>
        </p:txBody>
      </p:sp>
      <p:sp>
        <p:nvSpPr>
          <p:cNvPr id="81" name="직사각형 80"/>
          <p:cNvSpPr/>
          <p:nvPr/>
        </p:nvSpPr>
        <p:spPr>
          <a:xfrm>
            <a:off x="524614" y="5213699"/>
            <a:ext cx="5684995" cy="501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TextBox 81"/>
          <p:cNvSpPr txBox="1"/>
          <p:nvPr/>
        </p:nvSpPr>
        <p:spPr>
          <a:xfrm>
            <a:off x="1750283" y="5271876"/>
            <a:ext cx="288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배송방법</a:t>
            </a:r>
            <a:endParaRPr lang="en-US" altLang="ko-KR" dirty="0"/>
          </a:p>
        </p:txBody>
      </p:sp>
      <p:sp>
        <p:nvSpPr>
          <p:cNvPr id="83" name="직사각형 82"/>
          <p:cNvSpPr/>
          <p:nvPr/>
        </p:nvSpPr>
        <p:spPr>
          <a:xfrm>
            <a:off x="539161" y="5808228"/>
            <a:ext cx="5684995" cy="501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/>
          <p:cNvSpPr txBox="1"/>
          <p:nvPr/>
        </p:nvSpPr>
        <p:spPr>
          <a:xfrm>
            <a:off x="1770485" y="5866121"/>
            <a:ext cx="2884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원산지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86024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6095</TotalTime>
  <Words>652</Words>
  <Application>Microsoft Office PowerPoint</Application>
  <PresentationFormat>와이드스크린</PresentationFormat>
  <Paragraphs>340</Paragraphs>
  <Slides>14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a고딕15</vt:lpstr>
      <vt:lpstr>KoPub돋움체 Bold</vt:lpstr>
      <vt:lpstr>맑은 고딕</vt:lpstr>
      <vt:lpstr>Arial</vt:lpstr>
      <vt:lpstr>Verdana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태리</dc:creator>
  <cp:lastModifiedBy>안 재현</cp:lastModifiedBy>
  <cp:revision>239</cp:revision>
  <dcterms:created xsi:type="dcterms:W3CDTF">2021-09-24T05:41:49Z</dcterms:created>
  <dcterms:modified xsi:type="dcterms:W3CDTF">2022-06-12T10:07:43Z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Z_DOC_VERSION">
    <vt:lpwstr>1.0</vt:lpwstr>
  </property>
  <property fmtid="{D5CDD505-2E9C-101B-9397-08002B2CF9AE}" pid="3" name="OZ_DOC_UI_LASTSTATE">
    <vt:lpwstr>{}</vt:lpwstr>
  </property>
</Properties>
</file>

<file path=docProps/thumbnail.jpeg>
</file>